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6" r:id="rId2"/>
    <p:sldId id="286" r:id="rId3"/>
    <p:sldId id="285" r:id="rId4"/>
    <p:sldId id="287" r:id="rId5"/>
    <p:sldId id="291" r:id="rId6"/>
    <p:sldId id="292" r:id="rId7"/>
    <p:sldId id="295" r:id="rId8"/>
    <p:sldId id="289" r:id="rId9"/>
    <p:sldId id="290" r:id="rId10"/>
    <p:sldId id="301" r:id="rId11"/>
  </p:sldIdLst>
  <p:sldSz cx="9144000" cy="6858000" type="overhead"/>
  <p:notesSz cx="6743700" cy="98758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C" initials="Y" lastIdx="9" clrIdx="0">
    <p:extLst>
      <p:ext uri="{19B8F6BF-5375-455C-9EA6-DF929625EA0E}">
        <p15:presenceInfo xmlns:p15="http://schemas.microsoft.com/office/powerpoint/2012/main" userId="Y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85C"/>
    <a:srgbClr val="FF0000"/>
    <a:srgbClr val="E4003D"/>
    <a:srgbClr val="FCD68C"/>
    <a:srgbClr val="C30D23"/>
    <a:srgbClr val="FFF200"/>
    <a:srgbClr val="EA5514"/>
    <a:srgbClr val="ED6D00"/>
    <a:srgbClr val="E94559"/>
    <a:srgbClr val="E60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114" d="100"/>
          <a:sy n="114" d="100"/>
        </p:scale>
        <p:origin x="1506" y="108"/>
      </p:cViewPr>
      <p:guideLst>
        <p:guide orient="horz" pos="2160"/>
        <p:guide pos="2880"/>
        <p:guide orient="horz" pos="27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22270" cy="495507"/>
          </a:xfrm>
          <a:prstGeom prst="rect">
            <a:avLst/>
          </a:prstGeom>
        </p:spPr>
        <p:txBody>
          <a:bodyPr vert="horz" lIns="90855" tIns="45427" rIns="90855" bIns="45427" rtlCol="0"/>
          <a:lstStyle>
            <a:lvl1pPr algn="l">
              <a:defRPr sz="1200"/>
            </a:lvl1pPr>
          </a:lstStyle>
          <a:p>
            <a:endParaRPr lang="zh-TW" altLang="en-US"/>
          </a:p>
        </p:txBody>
      </p:sp>
      <p:sp>
        <p:nvSpPr>
          <p:cNvPr id="3" name="日期版面配置區 2"/>
          <p:cNvSpPr>
            <a:spLocks noGrp="1"/>
          </p:cNvSpPr>
          <p:nvPr>
            <p:ph type="dt" sz="quarter" idx="1"/>
          </p:nvPr>
        </p:nvSpPr>
        <p:spPr>
          <a:xfrm>
            <a:off x="3819870" y="0"/>
            <a:ext cx="2922270" cy="495507"/>
          </a:xfrm>
          <a:prstGeom prst="rect">
            <a:avLst/>
          </a:prstGeom>
        </p:spPr>
        <p:txBody>
          <a:bodyPr vert="horz" lIns="90855" tIns="45427" rIns="90855" bIns="45427" rtlCol="0"/>
          <a:lstStyle>
            <a:lvl1pPr algn="r">
              <a:defRPr sz="1200"/>
            </a:lvl1pPr>
          </a:lstStyle>
          <a:p>
            <a:fld id="{47281AED-3A97-49FC-AD29-0B00213CE921}" type="datetimeFigureOut">
              <a:rPr lang="zh-TW" altLang="en-US" smtClean="0"/>
              <a:t>2021/7/27</a:t>
            </a:fld>
            <a:endParaRPr lang="zh-TW" altLang="en-US"/>
          </a:p>
        </p:txBody>
      </p:sp>
      <p:sp>
        <p:nvSpPr>
          <p:cNvPr id="4" name="頁尾版面配置區 3"/>
          <p:cNvSpPr>
            <a:spLocks noGrp="1"/>
          </p:cNvSpPr>
          <p:nvPr>
            <p:ph type="ftr" sz="quarter" idx="2"/>
          </p:nvPr>
        </p:nvSpPr>
        <p:spPr>
          <a:xfrm>
            <a:off x="0" y="9380332"/>
            <a:ext cx="2922270" cy="495506"/>
          </a:xfrm>
          <a:prstGeom prst="rect">
            <a:avLst/>
          </a:prstGeom>
        </p:spPr>
        <p:txBody>
          <a:bodyPr vert="horz" lIns="90855" tIns="45427" rIns="90855" bIns="4542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9870" y="9380332"/>
            <a:ext cx="2922270" cy="495506"/>
          </a:xfrm>
          <a:prstGeom prst="rect">
            <a:avLst/>
          </a:prstGeom>
        </p:spPr>
        <p:txBody>
          <a:bodyPr vert="horz" lIns="90855" tIns="45427" rIns="90855" bIns="45427" rtlCol="0" anchor="b"/>
          <a:lstStyle>
            <a:lvl1pPr algn="r">
              <a:defRPr sz="1200"/>
            </a:lvl1pPr>
          </a:lstStyle>
          <a:p>
            <a:fld id="{03619577-2645-42BC-97D8-7A21284D9402}" type="slidenum">
              <a:rPr lang="zh-TW" altLang="en-US" smtClean="0"/>
              <a:t>‹#›</a:t>
            </a:fld>
            <a:endParaRPr lang="zh-TW" altLang="en-US"/>
          </a:p>
        </p:txBody>
      </p:sp>
    </p:spTree>
    <p:extLst>
      <p:ext uri="{BB962C8B-B14F-4D97-AF65-F5344CB8AC3E}">
        <p14:creationId xmlns:p14="http://schemas.microsoft.com/office/powerpoint/2010/main" val="228671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19525" y="0"/>
            <a:ext cx="2922588" cy="495300"/>
          </a:xfrm>
          <a:prstGeom prst="rect">
            <a:avLst/>
          </a:prstGeom>
        </p:spPr>
        <p:txBody>
          <a:bodyPr vert="horz" lIns="91440" tIns="45720" rIns="91440" bIns="45720" rtlCol="0"/>
          <a:lstStyle>
            <a:lvl1pPr algn="r">
              <a:defRPr sz="1200"/>
            </a:lvl1pPr>
          </a:lstStyle>
          <a:p>
            <a:fld id="{DF827DB7-DE28-4C3A-A49F-39DC8CBA2894}" type="datetimeFigureOut">
              <a:rPr lang="zh-TW" altLang="en-US" smtClean="0"/>
              <a:t>2021/7/27</a:t>
            </a:fld>
            <a:endParaRPr lang="zh-TW" altLang="en-US"/>
          </a:p>
        </p:txBody>
      </p:sp>
      <p:sp>
        <p:nvSpPr>
          <p:cNvPr id="4" name="投影片影像版面配置區 3"/>
          <p:cNvSpPr>
            <a:spLocks noGrp="1" noRot="1" noChangeAspect="1"/>
          </p:cNvSpPr>
          <p:nvPr>
            <p:ph type="sldImg" idx="2"/>
          </p:nvPr>
        </p:nvSpPr>
        <p:spPr>
          <a:xfrm>
            <a:off x="1150938" y="1235075"/>
            <a:ext cx="4441825" cy="33321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4688" y="4752975"/>
            <a:ext cx="5394325" cy="3887788"/>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380538"/>
            <a:ext cx="2922588" cy="4953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9525" y="9380538"/>
            <a:ext cx="2922588" cy="495300"/>
          </a:xfrm>
          <a:prstGeom prst="rect">
            <a:avLst/>
          </a:prstGeom>
        </p:spPr>
        <p:txBody>
          <a:bodyPr vert="horz" lIns="91440" tIns="45720" rIns="91440" bIns="45720" rtlCol="0" anchor="b"/>
          <a:lstStyle>
            <a:lvl1pPr algn="r">
              <a:defRPr sz="1200"/>
            </a:lvl1pPr>
          </a:lstStyle>
          <a:p>
            <a:fld id="{FB03D376-5A50-47CB-8794-CB9D25AF6D92}" type="slidenum">
              <a:rPr lang="zh-TW" altLang="en-US" smtClean="0"/>
              <a:t>‹#›</a:t>
            </a:fld>
            <a:endParaRPr lang="zh-TW" altLang="en-US"/>
          </a:p>
        </p:txBody>
      </p:sp>
    </p:spTree>
    <p:extLst>
      <p:ext uri="{BB962C8B-B14F-4D97-AF65-F5344CB8AC3E}">
        <p14:creationId xmlns:p14="http://schemas.microsoft.com/office/powerpoint/2010/main" val="279249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3201BC75-07E4-45F4-94B7-C1BF675AB0A6}" type="datetime1">
              <a:rPr lang="zh-TW" altLang="en-US" smtClean="0"/>
              <a:t>2021/7/27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AEFC8C-0C55-4DE7-A849-9265B1C784DF}" type="slidenum">
              <a:rPr lang="zh-TW" altLang="en-US" smtClean="0"/>
              <a:t>‹#›</a:t>
            </a:fld>
            <a:endParaRPr lang="zh-TW" altLang="en-US"/>
          </a:p>
        </p:txBody>
      </p:sp>
    </p:spTree>
    <p:extLst>
      <p:ext uri="{BB962C8B-B14F-4D97-AF65-F5344CB8AC3E}">
        <p14:creationId xmlns:p14="http://schemas.microsoft.com/office/powerpoint/2010/main" val="420233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1C0A0C73-5AF9-4395-9D54-DEE9669AF263}" type="datetime1">
              <a:rPr lang="zh-TW" altLang="en-US" smtClean="0"/>
              <a:t>2021/7/27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EAEFC8C-0C55-4DE7-A849-9265B1C784DF}" type="slidenum">
              <a:rPr lang="zh-TW" altLang="en-US" smtClean="0"/>
              <a:t>‹#›</a:t>
            </a:fld>
            <a:endParaRPr lang="zh-TW" altLang="en-US"/>
          </a:p>
        </p:txBody>
      </p:sp>
    </p:spTree>
    <p:extLst>
      <p:ext uri="{BB962C8B-B14F-4D97-AF65-F5344CB8AC3E}">
        <p14:creationId xmlns:p14="http://schemas.microsoft.com/office/powerpoint/2010/main" val="51397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0C5D6CA-ABE8-419C-B9C6-13957E9D69BC}" type="datetime1">
              <a:rPr lang="zh-TW" altLang="en-US" smtClean="0"/>
              <a:t>2021/7/27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AEFC8C-0C55-4DE7-A849-9265B1C784DF}" type="slidenum">
              <a:rPr lang="zh-TW" altLang="en-US" smtClean="0"/>
              <a:t>‹#›</a:t>
            </a:fld>
            <a:endParaRPr lang="zh-TW" altLang="en-US"/>
          </a:p>
        </p:txBody>
      </p:sp>
    </p:spTree>
    <p:extLst>
      <p:ext uri="{BB962C8B-B14F-4D97-AF65-F5344CB8AC3E}">
        <p14:creationId xmlns:p14="http://schemas.microsoft.com/office/powerpoint/2010/main" val="227517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322623D-14EC-47E0-909D-E9346163358C}" type="datetime1">
              <a:rPr lang="zh-TW" altLang="en-US" smtClean="0"/>
              <a:t>2021/7/27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AEFC8C-0C55-4DE7-A849-9265B1C784DF}" type="slidenum">
              <a:rPr lang="zh-TW" altLang="en-US" smtClean="0"/>
              <a:t>‹#›</a:t>
            </a:fld>
            <a:endParaRPr lang="zh-TW" altLang="en-US"/>
          </a:p>
        </p:txBody>
      </p:sp>
    </p:spTree>
    <p:extLst>
      <p:ext uri="{BB962C8B-B14F-4D97-AF65-F5344CB8AC3E}">
        <p14:creationId xmlns:p14="http://schemas.microsoft.com/office/powerpoint/2010/main" val="40210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A2D3CA7-8CFA-428F-B0A1-53D30A71FCD4}" type="datetime1">
              <a:rPr lang="zh-TW" altLang="en-US" smtClean="0"/>
              <a:t>2021/7/27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AEFC8C-0C55-4DE7-A849-9265B1C784DF}" type="slidenum">
              <a:rPr lang="zh-TW" altLang="en-US" smtClean="0"/>
              <a:t>‹#›</a:t>
            </a:fld>
            <a:endParaRPr lang="zh-TW" altLang="en-US"/>
          </a:p>
        </p:txBody>
      </p:sp>
    </p:spTree>
    <p:extLst>
      <p:ext uri="{BB962C8B-B14F-4D97-AF65-F5344CB8AC3E}">
        <p14:creationId xmlns:p14="http://schemas.microsoft.com/office/powerpoint/2010/main" val="40059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6CA6791B-BD27-4796-BF32-C2F41A890A8C}" type="datetime1">
              <a:rPr lang="zh-TW" altLang="en-US" smtClean="0"/>
              <a:t>2021/7/27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AEFC8C-0C55-4DE7-A849-9265B1C784DF}" type="slidenum">
              <a:rPr lang="zh-TW" altLang="en-US" smtClean="0"/>
              <a:t>‹#›</a:t>
            </a:fld>
            <a:endParaRPr lang="zh-TW" altLang="en-US"/>
          </a:p>
        </p:txBody>
      </p:sp>
    </p:spTree>
    <p:extLst>
      <p:ext uri="{BB962C8B-B14F-4D97-AF65-F5344CB8AC3E}">
        <p14:creationId xmlns:p14="http://schemas.microsoft.com/office/powerpoint/2010/main" val="355874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9D882B1-6C2B-47DC-AE45-36958976487F}" type="datetime1">
              <a:rPr lang="zh-TW" altLang="en-US" smtClean="0"/>
              <a:t>2021/7/27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EAEFC8C-0C55-4DE7-A849-9265B1C784DF}" type="slidenum">
              <a:rPr lang="zh-TW" altLang="en-US" smtClean="0"/>
              <a:t>‹#›</a:t>
            </a:fld>
            <a:endParaRPr lang="zh-TW" altLang="en-US"/>
          </a:p>
        </p:txBody>
      </p:sp>
    </p:spTree>
    <p:extLst>
      <p:ext uri="{BB962C8B-B14F-4D97-AF65-F5344CB8AC3E}">
        <p14:creationId xmlns:p14="http://schemas.microsoft.com/office/powerpoint/2010/main" val="321685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905B4D25-02B9-4E99-854F-0068E842C4DF}" type="datetime1">
              <a:rPr lang="zh-TW" altLang="en-US" smtClean="0"/>
              <a:t>2021/7/27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EAEFC8C-0C55-4DE7-A849-9265B1C784DF}" type="slidenum">
              <a:rPr lang="zh-TW" altLang="en-US" smtClean="0"/>
              <a:t>‹#›</a:t>
            </a:fld>
            <a:endParaRPr lang="zh-TW" altLang="en-US"/>
          </a:p>
        </p:txBody>
      </p:sp>
    </p:spTree>
    <p:extLst>
      <p:ext uri="{BB962C8B-B14F-4D97-AF65-F5344CB8AC3E}">
        <p14:creationId xmlns:p14="http://schemas.microsoft.com/office/powerpoint/2010/main" val="272590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6E071BD-E400-4689-A7DA-E208F3B546E8}" type="datetime1">
              <a:rPr lang="zh-TW" altLang="en-US" smtClean="0"/>
              <a:t>2021/7/27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EAEFC8C-0C55-4DE7-A849-9265B1C784DF}" type="slidenum">
              <a:rPr lang="zh-TW" altLang="en-US" smtClean="0"/>
              <a:t>‹#›</a:t>
            </a:fld>
            <a:endParaRPr lang="zh-TW" altLang="en-US"/>
          </a:p>
        </p:txBody>
      </p:sp>
    </p:spTree>
    <p:extLst>
      <p:ext uri="{BB962C8B-B14F-4D97-AF65-F5344CB8AC3E}">
        <p14:creationId xmlns:p14="http://schemas.microsoft.com/office/powerpoint/2010/main" val="368679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1F0A815-F512-4C4B-B909-A8B9FA52A6E7}" type="datetime1">
              <a:rPr lang="zh-TW" altLang="en-US" smtClean="0"/>
              <a:t>2021/7/27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EAEFC8C-0C55-4DE7-A849-9265B1C784DF}" type="slidenum">
              <a:rPr lang="zh-TW" altLang="en-US" smtClean="0"/>
              <a:t>‹#›</a:t>
            </a:fld>
            <a:endParaRPr lang="zh-TW" altLang="en-US"/>
          </a:p>
        </p:txBody>
      </p:sp>
      <p:pic>
        <p:nvPicPr>
          <p:cNvPr id="5" name="图片 4">
            <a:extLst>
              <a:ext uri="{FF2B5EF4-FFF2-40B4-BE49-F238E27FC236}">
                <a16:creationId xmlns:a16="http://schemas.microsoft.com/office/drawing/2014/main" id="{19C8C527-457C-5D47-BAF0-7C6E01FDC4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678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A61D077-F288-4F3B-84AD-D74149E0634C}" type="datetime1">
              <a:rPr lang="zh-TW" altLang="en-US" smtClean="0"/>
              <a:t>2021/7/27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EAEFC8C-0C55-4DE7-A849-9265B1C784DF}" type="slidenum">
              <a:rPr lang="zh-TW" altLang="en-US" smtClean="0"/>
              <a:t>‹#›</a:t>
            </a:fld>
            <a:endParaRPr lang="zh-TW" altLang="en-US"/>
          </a:p>
        </p:txBody>
      </p:sp>
      <p:pic>
        <p:nvPicPr>
          <p:cNvPr id="5" name="图片 4">
            <a:extLst>
              <a:ext uri="{FF2B5EF4-FFF2-40B4-BE49-F238E27FC236}">
                <a16:creationId xmlns:a16="http://schemas.microsoft.com/office/drawing/2014/main" id="{19C8C527-457C-5D47-BAF0-7C6E01FDC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06560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954CFFB-853E-45C4-BAB8-0A3578A1CD50}" type="datetime1">
              <a:rPr lang="zh-TW" altLang="en-US" smtClean="0"/>
              <a:t>2021/7/27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EAEFC8C-0C55-4DE7-A849-9265B1C784DF}" type="slidenum">
              <a:rPr lang="zh-TW" altLang="en-US" smtClean="0"/>
              <a:t>‹#›</a:t>
            </a:fld>
            <a:endParaRPr lang="zh-TW" altLang="en-US"/>
          </a:p>
        </p:txBody>
      </p:sp>
    </p:spTree>
    <p:extLst>
      <p:ext uri="{BB962C8B-B14F-4D97-AF65-F5344CB8AC3E}">
        <p14:creationId xmlns:p14="http://schemas.microsoft.com/office/powerpoint/2010/main" val="371714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05E6E-AF3D-4A93-85CB-DF83F7E6AE90}" type="datetime1">
              <a:rPr lang="zh-TW" altLang="en-US" smtClean="0"/>
              <a:t>2021/7/27</a:t>
            </a:fld>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EFC8C-0C55-4DE7-A849-9265B1C784DF}" type="slidenum">
              <a:rPr lang="zh-TW" altLang="en-US" smtClean="0"/>
              <a:t>‹#›</a:t>
            </a:fld>
            <a:endParaRPr lang="zh-TW" altLang="en-US"/>
          </a:p>
        </p:txBody>
      </p:sp>
    </p:spTree>
    <p:extLst>
      <p:ext uri="{BB962C8B-B14F-4D97-AF65-F5344CB8AC3E}">
        <p14:creationId xmlns:p14="http://schemas.microsoft.com/office/powerpoint/2010/main" val="2595216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hyperlink" Target="https://news.stust.edu.tw/id/6200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E1DE9F5-50C0-7A44-9F00-F217AC766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图片 6">
            <a:extLst>
              <a:ext uri="{FF2B5EF4-FFF2-40B4-BE49-F238E27FC236}">
                <a16:creationId xmlns:a16="http://schemas.microsoft.com/office/drawing/2014/main" id="{DC2340F9-E646-7648-AED6-4BD2D88BC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05" y="0"/>
            <a:ext cx="6306089" cy="6858000"/>
          </a:xfrm>
          <a:prstGeom prst="rect">
            <a:avLst/>
          </a:prstGeom>
        </p:spPr>
      </p:pic>
      <p:sp>
        <p:nvSpPr>
          <p:cNvPr id="8" name="同心圆 15">
            <a:extLst>
              <a:ext uri="{FF2B5EF4-FFF2-40B4-BE49-F238E27FC236}">
                <a16:creationId xmlns:a16="http://schemas.microsoft.com/office/drawing/2014/main" id="{1D0488CF-1A94-4E4C-A661-24C054C87E67}"/>
              </a:ext>
            </a:extLst>
          </p:cNvPr>
          <p:cNvSpPr/>
          <p:nvPr/>
        </p:nvSpPr>
        <p:spPr>
          <a:xfrm>
            <a:off x="2532819" y="1580527"/>
            <a:ext cx="2306646" cy="2327893"/>
          </a:xfrm>
          <a:prstGeom prst="donut">
            <a:avLst>
              <a:gd name="adj" fmla="val 1257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3" name="文字方塊 12">
            <a:extLst>
              <a:ext uri="{FF2B5EF4-FFF2-40B4-BE49-F238E27FC236}">
                <a16:creationId xmlns:a16="http://schemas.microsoft.com/office/drawing/2014/main" id="{8CC108B2-1E8D-4ECB-9AFE-3CD20CF1BFC4}"/>
              </a:ext>
            </a:extLst>
          </p:cNvPr>
          <p:cNvSpPr txBox="1"/>
          <p:nvPr/>
        </p:nvSpPr>
        <p:spPr>
          <a:xfrm>
            <a:off x="592874" y="1620487"/>
            <a:ext cx="6186535" cy="2154436"/>
          </a:xfrm>
          <a:prstGeom prst="rect">
            <a:avLst/>
          </a:prstGeom>
          <a:noFill/>
        </p:spPr>
        <p:txBody>
          <a:bodyPr wrap="square" rtlCol="0">
            <a:spAutoFit/>
          </a:bodyPr>
          <a:lstStyle/>
          <a:p>
            <a:pPr algn="ctr"/>
            <a:r>
              <a:rPr lang="en-US" altLang="zh-TW" sz="4000" b="1" dirty="0">
                <a:solidFill>
                  <a:schemeClr val="bg1"/>
                </a:solidFill>
                <a:latin typeface="Arial" panose="020B0604020202020204" pitchFamily="34" charset="0"/>
                <a:ea typeface="Microsoft YaHei" panose="020B0503020204020204" pitchFamily="34" charset="-122"/>
                <a:cs typeface="Arial" panose="020B0604020202020204" pitchFamily="34" charset="0"/>
              </a:rPr>
              <a:t>National </a:t>
            </a:r>
          </a:p>
          <a:p>
            <a:pPr algn="ctr"/>
            <a:r>
              <a:rPr lang="en-US" altLang="zh-TW" sz="5400" b="1" dirty="0">
                <a:solidFill>
                  <a:schemeClr val="bg1"/>
                </a:solidFill>
                <a:latin typeface="Arial" panose="020B0604020202020204" pitchFamily="34" charset="0"/>
                <a:ea typeface="Microsoft YaHei" panose="020B0503020204020204" pitchFamily="34" charset="-122"/>
                <a:cs typeface="Arial" panose="020B0604020202020204" pitchFamily="34" charset="0"/>
              </a:rPr>
              <a:t>Anti-drug</a:t>
            </a:r>
            <a:endParaRPr lang="en-US" altLang="zh-TW" sz="40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a:p>
            <a:pPr algn="ctr"/>
            <a:r>
              <a:rPr lang="en-US" altLang="zh-TW" sz="4000" b="1" dirty="0">
                <a:solidFill>
                  <a:schemeClr val="bg1"/>
                </a:solidFill>
                <a:latin typeface="Arial" panose="020B0604020202020204" pitchFamily="34" charset="0"/>
                <a:ea typeface="Microsoft YaHei" panose="020B0503020204020204" pitchFamily="34" charset="-122"/>
                <a:cs typeface="Arial" panose="020B0604020202020204" pitchFamily="34" charset="0"/>
              </a:rPr>
              <a:t>Campaign</a:t>
            </a:r>
            <a:endParaRPr lang="zh-TW" altLang="en-US" sz="40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14" name="图片 13">
            <a:extLst>
              <a:ext uri="{FF2B5EF4-FFF2-40B4-BE49-F238E27FC236}">
                <a16:creationId xmlns:a16="http://schemas.microsoft.com/office/drawing/2014/main" id="{16D04799-EED8-43C8-9274-754682D6A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769948" y="1580527"/>
            <a:ext cx="4389384" cy="5411343"/>
          </a:xfrm>
          <a:prstGeom prst="rect">
            <a:avLst/>
          </a:prstGeom>
        </p:spPr>
      </p:pic>
      <p:sp>
        <p:nvSpPr>
          <p:cNvPr id="3" name="投影片編號版面配置區 2">
            <a:extLst>
              <a:ext uri="{FF2B5EF4-FFF2-40B4-BE49-F238E27FC236}">
                <a16:creationId xmlns:a16="http://schemas.microsoft.com/office/drawing/2014/main" id="{6FBC3ACC-54D9-43FA-A924-4242F3987C1A}"/>
              </a:ext>
            </a:extLst>
          </p:cNvPr>
          <p:cNvSpPr>
            <a:spLocks noGrp="1"/>
          </p:cNvSpPr>
          <p:nvPr>
            <p:ph type="sldNum" sz="quarter" idx="12"/>
          </p:nvPr>
        </p:nvSpPr>
        <p:spPr>
          <a:xfrm>
            <a:off x="6894177" y="6377248"/>
            <a:ext cx="2057400" cy="365125"/>
          </a:xfrm>
        </p:spPr>
        <p:txBody>
          <a:bodyPr/>
          <a:lstStyle/>
          <a:p>
            <a:fld id="{2EAEFC8C-0C55-4DE7-A849-9265B1C784DF}" type="slidenum">
              <a:rPr lang="zh-TW" altLang="en-US" smtClean="0">
                <a:solidFill>
                  <a:schemeClr val="tx1"/>
                </a:solidFill>
              </a:rPr>
              <a:t>1</a:t>
            </a:fld>
            <a:endParaRPr lang="zh-TW" altLang="en-US" dirty="0">
              <a:solidFill>
                <a:schemeClr val="tx1"/>
              </a:solidFill>
            </a:endParaRPr>
          </a:p>
        </p:txBody>
      </p:sp>
    </p:spTree>
    <p:extLst>
      <p:ext uri="{BB962C8B-B14F-4D97-AF65-F5344CB8AC3E}">
        <p14:creationId xmlns:p14="http://schemas.microsoft.com/office/powerpoint/2010/main" val="166012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C:\Users\翁先生\Desktop\0526.反毒-插圖-02.png">
            <a:extLst>
              <a:ext uri="{FF2B5EF4-FFF2-40B4-BE49-F238E27FC236}">
                <a16:creationId xmlns:a16="http://schemas.microsoft.com/office/drawing/2014/main" id="{01C5DBB2-4A74-43CA-A802-A43551EBD8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69036"/>
            <a:ext cx="5149643" cy="441215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翁先生\Desktop\0526.反毒-插圖-03.png">
            <a:extLst>
              <a:ext uri="{FF2B5EF4-FFF2-40B4-BE49-F238E27FC236}">
                <a16:creationId xmlns:a16="http://schemas.microsoft.com/office/drawing/2014/main" id="{7BF1F65A-2648-4E69-BB4A-A5DD5C34FF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6613" y="2508499"/>
            <a:ext cx="4986233" cy="42518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082DD48C-1CAF-4B3F-87FB-EEEDFC660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6914" y="4624762"/>
            <a:ext cx="1136190" cy="13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a:extLst>
              <a:ext uri="{FF2B5EF4-FFF2-40B4-BE49-F238E27FC236}">
                <a16:creationId xmlns:a16="http://schemas.microsoft.com/office/drawing/2014/main" id="{EB6E81A6-C4B4-4C56-AD9E-43CC0AB80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02888">
            <a:off x="7055938" y="438673"/>
            <a:ext cx="1148644" cy="124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a:extLst>
              <a:ext uri="{FF2B5EF4-FFF2-40B4-BE49-F238E27FC236}">
                <a16:creationId xmlns:a16="http://schemas.microsoft.com/office/drawing/2014/main" id="{523E2FF9-4523-4A86-9926-2AFCABA55CBD}"/>
              </a:ext>
            </a:extLst>
          </p:cNvPr>
          <p:cNvSpPr/>
          <p:nvPr/>
        </p:nvSpPr>
        <p:spPr>
          <a:xfrm>
            <a:off x="550415" y="4513925"/>
            <a:ext cx="3781888" cy="1477328"/>
          </a:xfrm>
          <a:prstGeom prst="rect">
            <a:avLst/>
          </a:prstGeom>
          <a:noFill/>
        </p:spPr>
        <p:txBody>
          <a:bodyPr wrap="square">
            <a:spAutoFit/>
          </a:bodyPr>
          <a:lstStyle/>
          <a:p>
            <a:pPr>
              <a:buNone/>
              <a:defRPr/>
            </a:pPr>
            <a:r>
              <a:rPr lang="en-US"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rPr>
              <a:t>When family members, friends and colleagues show signs of drug use, provide timely care and seek assistance from professionals (call the hotline).</a:t>
            </a:r>
            <a:endParaRPr lang="zh-TW"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2" name="矩形 21">
            <a:extLst>
              <a:ext uri="{FF2B5EF4-FFF2-40B4-BE49-F238E27FC236}">
                <a16:creationId xmlns:a16="http://schemas.microsoft.com/office/drawing/2014/main" id="{D92FA50E-FDD5-4A3C-B9F4-30A89C2C0F88}"/>
              </a:ext>
            </a:extLst>
          </p:cNvPr>
          <p:cNvSpPr/>
          <p:nvPr/>
        </p:nvSpPr>
        <p:spPr>
          <a:xfrm>
            <a:off x="4765009" y="1707689"/>
            <a:ext cx="4057095" cy="1477328"/>
          </a:xfrm>
          <a:prstGeom prst="rect">
            <a:avLst/>
          </a:prstGeom>
        </p:spPr>
        <p:txBody>
          <a:bodyPr wrap="square">
            <a:spAutoFit/>
          </a:bodyPr>
          <a:lstStyle/>
          <a:p>
            <a:pPr>
              <a:defRPr/>
            </a:pPr>
            <a:r>
              <a:rPr lang="en-US"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rPr>
              <a:t>Addiction is a chronic brain disease. Successful drug quitting calls for accepting those who are trying to quit and supporting them to return to society. </a:t>
            </a:r>
            <a:endParaRPr lang="zh-TW"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 name="文字方塊 1">
            <a:extLst>
              <a:ext uri="{FF2B5EF4-FFF2-40B4-BE49-F238E27FC236}">
                <a16:creationId xmlns:a16="http://schemas.microsoft.com/office/drawing/2014/main" id="{52432936-0192-4A70-9571-7906A61C3607}"/>
              </a:ext>
            </a:extLst>
          </p:cNvPr>
          <p:cNvSpPr txBox="1"/>
          <p:nvPr/>
        </p:nvSpPr>
        <p:spPr>
          <a:xfrm>
            <a:off x="2" y="319252"/>
            <a:ext cx="8966446" cy="1077218"/>
          </a:xfrm>
          <a:prstGeom prst="rect">
            <a:avLst/>
          </a:prstGeom>
          <a:noFill/>
        </p:spPr>
        <p:txBody>
          <a:bodyPr wrap="square" rtlCol="0">
            <a:spAutoFit/>
          </a:bodyPr>
          <a:lstStyle/>
          <a:p>
            <a:pPr algn="ctr"/>
            <a:r>
              <a:rPr lang="en-US" altLang="zh-TW" sz="3200" b="1" dirty="0">
                <a:latin typeface="Arial" panose="020B0604020202020204" pitchFamily="34" charset="0"/>
                <a:ea typeface="新細明體" panose="02020500000000000000" pitchFamily="18" charset="-120"/>
                <a:cs typeface="Arial" panose="020B0604020202020204" pitchFamily="34" charset="0"/>
              </a:rPr>
              <a:t>Timely care </a:t>
            </a:r>
          </a:p>
          <a:p>
            <a:pPr algn="ctr"/>
            <a:r>
              <a:rPr lang="en-US" altLang="zh-TW" sz="3200" b="1" dirty="0">
                <a:latin typeface="Arial" panose="020B0604020202020204" pitchFamily="34" charset="0"/>
                <a:ea typeface="新細明體" panose="02020500000000000000" pitchFamily="18" charset="-120"/>
                <a:cs typeface="Arial" panose="020B0604020202020204" pitchFamily="34" charset="0"/>
              </a:rPr>
              <a:t>and Supportive assistance </a:t>
            </a:r>
            <a:endParaRPr lang="zh-TW" altLang="en-US" sz="3200" b="1" dirty="0">
              <a:latin typeface="Arial" panose="020B0604020202020204" pitchFamily="34" charset="0"/>
              <a:ea typeface="新細明體" panose="02020500000000000000" pitchFamily="18" charset="-120"/>
              <a:cs typeface="Arial" panose="020B0604020202020204" pitchFamily="34" charset="0"/>
            </a:endParaRPr>
          </a:p>
        </p:txBody>
      </p:sp>
      <p:grpSp>
        <p:nvGrpSpPr>
          <p:cNvPr id="6" name="群組 5">
            <a:extLst>
              <a:ext uri="{FF2B5EF4-FFF2-40B4-BE49-F238E27FC236}">
                <a16:creationId xmlns:a16="http://schemas.microsoft.com/office/drawing/2014/main" id="{237A23D5-2A45-4753-8BEA-32EAA382E3B8}"/>
              </a:ext>
            </a:extLst>
          </p:cNvPr>
          <p:cNvGrpSpPr/>
          <p:nvPr/>
        </p:nvGrpSpPr>
        <p:grpSpPr>
          <a:xfrm>
            <a:off x="1666708" y="5988964"/>
            <a:ext cx="5810583" cy="662363"/>
            <a:chOff x="1523143" y="5989869"/>
            <a:chExt cx="5810583" cy="662363"/>
          </a:xfrm>
        </p:grpSpPr>
        <p:pic>
          <p:nvPicPr>
            <p:cNvPr id="5" name="圖片 4">
              <a:extLst>
                <a:ext uri="{FF2B5EF4-FFF2-40B4-BE49-F238E27FC236}">
                  <a16:creationId xmlns:a16="http://schemas.microsoft.com/office/drawing/2014/main" id="{0E3D0BCB-C2DD-483C-AE00-7BEA5C4AE0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0271" y="5989869"/>
              <a:ext cx="5523455" cy="658425"/>
            </a:xfrm>
            <a:prstGeom prst="rect">
              <a:avLst/>
            </a:prstGeom>
          </p:spPr>
        </p:pic>
        <p:pic>
          <p:nvPicPr>
            <p:cNvPr id="12" name="圖片 11">
              <a:extLst>
                <a:ext uri="{FF2B5EF4-FFF2-40B4-BE49-F238E27FC236}">
                  <a16:creationId xmlns:a16="http://schemas.microsoft.com/office/drawing/2014/main" id="{C0AF461A-FCFB-48B8-A909-F4AFA62D2779}"/>
                </a:ext>
              </a:extLst>
            </p:cNvPr>
            <p:cNvPicPr>
              <a:picLocks noChangeAspect="1"/>
            </p:cNvPicPr>
            <p:nvPr/>
          </p:nvPicPr>
          <p:blipFill rotWithShape="1">
            <a:blip r:embed="rId6">
              <a:extLst>
                <a:ext uri="{28A0092B-C50C-407E-A947-70E740481C1C}">
                  <a14:useLocalDpi xmlns:a14="http://schemas.microsoft.com/office/drawing/2010/main" val="0"/>
                </a:ext>
              </a:extLst>
            </a:blip>
            <a:srcRect r="77108"/>
            <a:stretch/>
          </p:blipFill>
          <p:spPr>
            <a:xfrm>
              <a:off x="1523143" y="5993807"/>
              <a:ext cx="1264446" cy="658425"/>
            </a:xfrm>
            <a:prstGeom prst="rect">
              <a:avLst/>
            </a:prstGeom>
          </p:spPr>
        </p:pic>
        <p:sp>
          <p:nvSpPr>
            <p:cNvPr id="4" name="矩形 3">
              <a:extLst>
                <a:ext uri="{FF2B5EF4-FFF2-40B4-BE49-F238E27FC236}">
                  <a16:creationId xmlns:a16="http://schemas.microsoft.com/office/drawing/2014/main" id="{A134C312-0CBB-4063-9E48-8FB269A1FE01}"/>
                </a:ext>
              </a:extLst>
            </p:cNvPr>
            <p:cNvSpPr/>
            <p:nvPr/>
          </p:nvSpPr>
          <p:spPr>
            <a:xfrm>
              <a:off x="2574821" y="6116715"/>
              <a:ext cx="2190188" cy="4220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2874D46B-F9DC-44BF-97B2-64298974A4BF}"/>
                </a:ext>
              </a:extLst>
            </p:cNvPr>
            <p:cNvSpPr txBox="1"/>
            <p:nvPr/>
          </p:nvSpPr>
          <p:spPr>
            <a:xfrm>
              <a:off x="2476987" y="6090876"/>
              <a:ext cx="2430431" cy="461665"/>
            </a:xfrm>
            <a:prstGeom prst="rect">
              <a:avLst/>
            </a:prstGeom>
            <a:noFill/>
          </p:spPr>
          <p:txBody>
            <a:bodyPr wrap="square">
              <a:spAutoFit/>
            </a:bodyPr>
            <a:lstStyle/>
            <a:p>
              <a:pPr algn="ctr"/>
              <a:r>
                <a:rPr lang="en-US" altLang="zh-TW" sz="1200" b="1" dirty="0">
                  <a:solidFill>
                    <a:srgbClr val="E4003D"/>
                  </a:solidFill>
                  <a:latin typeface="Arial" panose="020B0604020202020204" pitchFamily="34" charset="0"/>
                  <a:ea typeface="新細明體" panose="02020500000000000000" pitchFamily="18" charset="-120"/>
                  <a:cs typeface="Arial" panose="020B0604020202020204" pitchFamily="34" charset="0"/>
                </a:rPr>
                <a:t>Drug Abuse Prevention Center Consultation Hotline</a:t>
              </a:r>
              <a:endParaRPr lang="zh-TW" altLang="en-US" sz="1200" b="1" dirty="0">
                <a:solidFill>
                  <a:srgbClr val="E4003D"/>
                </a:solidFill>
                <a:latin typeface="Arial" panose="020B0604020202020204" pitchFamily="34" charset="0"/>
                <a:ea typeface="新細明體" panose="02020500000000000000" pitchFamily="18" charset="-120"/>
                <a:cs typeface="Arial" panose="020B0604020202020204" pitchFamily="34" charset="0"/>
              </a:endParaRPr>
            </a:p>
          </p:txBody>
        </p:sp>
      </p:grpSp>
      <p:sp>
        <p:nvSpPr>
          <p:cNvPr id="7" name="投影片編號版面配置區 6">
            <a:extLst>
              <a:ext uri="{FF2B5EF4-FFF2-40B4-BE49-F238E27FC236}">
                <a16:creationId xmlns:a16="http://schemas.microsoft.com/office/drawing/2014/main" id="{F93044A4-94E8-4C72-822A-076B278ED509}"/>
              </a:ext>
            </a:extLst>
          </p:cNvPr>
          <p:cNvSpPr>
            <a:spLocks noGrp="1"/>
          </p:cNvSpPr>
          <p:nvPr>
            <p:ph type="sldNum" sz="quarter" idx="12"/>
          </p:nvPr>
        </p:nvSpPr>
        <p:spPr/>
        <p:txBody>
          <a:bodyPr/>
          <a:lstStyle/>
          <a:p>
            <a:fld id="{2EAEFC8C-0C55-4DE7-A849-9265B1C784DF}" type="slidenum">
              <a:rPr lang="zh-TW" altLang="en-US" smtClean="0">
                <a:solidFill>
                  <a:schemeClr val="tx1"/>
                </a:solidFill>
              </a:rPr>
              <a:t>10</a:t>
            </a:fld>
            <a:endParaRPr lang="zh-TW" altLang="en-US" dirty="0">
              <a:solidFill>
                <a:schemeClr val="tx1"/>
              </a:solidFill>
            </a:endParaRPr>
          </a:p>
        </p:txBody>
      </p:sp>
    </p:spTree>
    <p:extLst>
      <p:ext uri="{BB962C8B-B14F-4D97-AF65-F5344CB8AC3E}">
        <p14:creationId xmlns:p14="http://schemas.microsoft.com/office/powerpoint/2010/main" val="74891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5">
            <a:extLst>
              <a:ext uri="{FF2B5EF4-FFF2-40B4-BE49-F238E27FC236}">
                <a16:creationId xmlns:a16="http://schemas.microsoft.com/office/drawing/2014/main" id="{5E3432C6-7FA2-450F-8DAE-8FAF06CB38EA}"/>
              </a:ext>
            </a:extLst>
          </p:cNvPr>
          <p:cNvPicPr>
            <a:picLocks noChangeAspect="1"/>
          </p:cNvPicPr>
          <p:nvPr/>
        </p:nvPicPr>
        <p:blipFill rotWithShape="1">
          <a:blip r:embed="rId2">
            <a:extLst>
              <a:ext uri="{28A0092B-C50C-407E-A947-70E740481C1C}">
                <a14:useLocalDpi xmlns:a14="http://schemas.microsoft.com/office/drawing/2010/main" val="0"/>
              </a:ext>
            </a:extLst>
          </a:blip>
          <a:srcRect l="37081" t="-7826" r="-1564" b="13775"/>
          <a:stretch/>
        </p:blipFill>
        <p:spPr>
          <a:xfrm>
            <a:off x="-25969" y="2627360"/>
            <a:ext cx="3846786" cy="4257273"/>
          </a:xfrm>
          <a:prstGeom prst="rect">
            <a:avLst/>
          </a:prstGeom>
        </p:spPr>
      </p:pic>
      <p:sp>
        <p:nvSpPr>
          <p:cNvPr id="2" name="文字方塊 2">
            <a:extLst>
              <a:ext uri="{FF2B5EF4-FFF2-40B4-BE49-F238E27FC236}">
                <a16:creationId xmlns:a16="http://schemas.microsoft.com/office/drawing/2014/main" id="{9A8A3553-CD81-674E-879E-16BFE8422925}"/>
              </a:ext>
            </a:extLst>
          </p:cNvPr>
          <p:cNvSpPr txBox="1"/>
          <p:nvPr/>
        </p:nvSpPr>
        <p:spPr>
          <a:xfrm>
            <a:off x="1" y="319252"/>
            <a:ext cx="9143999" cy="584775"/>
          </a:xfrm>
          <a:prstGeom prst="rect">
            <a:avLst/>
          </a:prstGeom>
          <a:noFill/>
        </p:spPr>
        <p:txBody>
          <a:bodyPr wrap="square" rtlCol="0">
            <a:spAutoFit/>
          </a:bodyPr>
          <a:lstStyle/>
          <a:p>
            <a:pPr algn="ctr"/>
            <a:r>
              <a:rPr lang="en-US" altLang="zh-TW" sz="3200" b="1" dirty="0">
                <a:latin typeface="Arial" panose="020B0604020202020204" pitchFamily="34" charset="0"/>
                <a:ea typeface="新細明體" panose="02020500000000000000" pitchFamily="18" charset="-120"/>
                <a:cs typeface="Arial" panose="020B0604020202020204" pitchFamily="34" charset="0"/>
              </a:rPr>
              <a:t>Definition of narcotics and controlled drugs</a:t>
            </a:r>
            <a:endParaRPr lang="zh-TW" altLang="en-US" sz="3200" b="1" dirty="0">
              <a:latin typeface="Arial" panose="020B0604020202020204" pitchFamily="34" charset="0"/>
              <a:ea typeface="新細明體" panose="02020500000000000000" pitchFamily="18" charset="-120"/>
              <a:cs typeface="Arial" panose="020B0604020202020204" pitchFamily="34" charset="0"/>
            </a:endParaRPr>
          </a:p>
        </p:txBody>
      </p:sp>
      <p:pic>
        <p:nvPicPr>
          <p:cNvPr id="5" name="图片 4">
            <a:extLst>
              <a:ext uri="{FF2B5EF4-FFF2-40B4-BE49-F238E27FC236}">
                <a16:creationId xmlns:a16="http://schemas.microsoft.com/office/drawing/2014/main" id="{AC9855BD-9927-CD43-9D53-B6922220C14C}"/>
              </a:ext>
            </a:extLst>
          </p:cNvPr>
          <p:cNvPicPr>
            <a:picLocks noChangeAspect="1"/>
          </p:cNvPicPr>
          <p:nvPr/>
        </p:nvPicPr>
        <p:blipFill rotWithShape="1">
          <a:blip r:embed="rId3">
            <a:extLst>
              <a:ext uri="{28A0092B-C50C-407E-A947-70E740481C1C}">
                <a14:useLocalDpi xmlns:a14="http://schemas.microsoft.com/office/drawing/2010/main" val="0"/>
              </a:ext>
            </a:extLst>
          </a:blip>
          <a:srcRect b="6228"/>
          <a:stretch/>
        </p:blipFill>
        <p:spPr>
          <a:xfrm>
            <a:off x="6471821" y="4485554"/>
            <a:ext cx="2462155" cy="2372446"/>
          </a:xfrm>
          <a:prstGeom prst="rect">
            <a:avLst/>
          </a:prstGeom>
        </p:spPr>
      </p:pic>
      <p:pic>
        <p:nvPicPr>
          <p:cNvPr id="7" name="图片 6">
            <a:extLst>
              <a:ext uri="{FF2B5EF4-FFF2-40B4-BE49-F238E27FC236}">
                <a16:creationId xmlns:a16="http://schemas.microsoft.com/office/drawing/2014/main" id="{909FE00C-C6C3-EC43-8641-C7CE673930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52847" y="4496364"/>
            <a:ext cx="1735939" cy="1844725"/>
          </a:xfrm>
          <a:prstGeom prst="rect">
            <a:avLst/>
          </a:prstGeom>
        </p:spPr>
      </p:pic>
      <p:pic>
        <p:nvPicPr>
          <p:cNvPr id="8" name="图片 7">
            <a:extLst>
              <a:ext uri="{FF2B5EF4-FFF2-40B4-BE49-F238E27FC236}">
                <a16:creationId xmlns:a16="http://schemas.microsoft.com/office/drawing/2014/main" id="{5FB5D7EF-829D-5041-B467-6FB23CCD66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2202" y="4485552"/>
            <a:ext cx="1772539" cy="1891845"/>
          </a:xfrm>
          <a:prstGeom prst="rect">
            <a:avLst/>
          </a:prstGeom>
        </p:spPr>
      </p:pic>
      <p:sp>
        <p:nvSpPr>
          <p:cNvPr id="10" name="流程圖: 結束點 9">
            <a:extLst>
              <a:ext uri="{FF2B5EF4-FFF2-40B4-BE49-F238E27FC236}">
                <a16:creationId xmlns:a16="http://schemas.microsoft.com/office/drawing/2014/main" id="{4F805FD3-B6A4-46FE-BD4D-B03D520CF7FC}"/>
              </a:ext>
            </a:extLst>
          </p:cNvPr>
          <p:cNvSpPr/>
          <p:nvPr/>
        </p:nvSpPr>
        <p:spPr>
          <a:xfrm>
            <a:off x="487110" y="1213427"/>
            <a:ext cx="1462665" cy="368208"/>
          </a:xfrm>
          <a:prstGeom prst="flowChartTerminator">
            <a:avLst/>
          </a:prstGeom>
          <a:solidFill>
            <a:srgbClr val="E94559"/>
          </a:solidFill>
          <a:ln>
            <a:solidFill>
              <a:srgbClr val="E94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800" b="1" dirty="0">
                <a:effectLst/>
                <a:latin typeface="Calibri" panose="020F0502020204030204" pitchFamily="34" charset="0"/>
                <a:ea typeface="新細明體" panose="02020500000000000000" pitchFamily="18" charset="-120"/>
                <a:cs typeface="Times New Roman" panose="02020603050405020304" pitchFamily="18" charset="0"/>
              </a:rPr>
              <a:t>Narcotics</a:t>
            </a:r>
            <a:endParaRPr lang="zh-TW" altLang="en-US" sz="1600" b="1" dirty="0">
              <a:latin typeface="Arial" panose="020B0604020202020204" pitchFamily="34" charset="0"/>
              <a:cs typeface="Arial" panose="020B0604020202020204" pitchFamily="34" charset="0"/>
            </a:endParaRPr>
          </a:p>
        </p:txBody>
      </p:sp>
      <p:sp>
        <p:nvSpPr>
          <p:cNvPr id="12" name="流程圖: 結束點 11">
            <a:extLst>
              <a:ext uri="{FF2B5EF4-FFF2-40B4-BE49-F238E27FC236}">
                <a16:creationId xmlns:a16="http://schemas.microsoft.com/office/drawing/2014/main" id="{B7C27AA0-F1A7-4213-9CF6-730E17F06421}"/>
              </a:ext>
            </a:extLst>
          </p:cNvPr>
          <p:cNvSpPr/>
          <p:nvPr/>
        </p:nvSpPr>
        <p:spPr>
          <a:xfrm>
            <a:off x="487110" y="2763620"/>
            <a:ext cx="1462665" cy="569207"/>
          </a:xfrm>
          <a:prstGeom prst="flowChartTerminator">
            <a:avLst/>
          </a:prstGeom>
          <a:solidFill>
            <a:srgbClr val="E94559"/>
          </a:solidFill>
          <a:ln>
            <a:solidFill>
              <a:srgbClr val="E94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800" b="1" dirty="0">
                <a:effectLst/>
                <a:latin typeface="Calibri" panose="020F0502020204030204" pitchFamily="34" charset="0"/>
                <a:ea typeface="新細明體" panose="02020500000000000000" pitchFamily="18" charset="-120"/>
                <a:cs typeface="Times New Roman" panose="02020603050405020304" pitchFamily="18" charset="0"/>
              </a:rPr>
              <a:t>Controlled drugs</a:t>
            </a:r>
            <a:endParaRPr lang="zh-TW" altLang="en-US" sz="1600" b="1" dirty="0">
              <a:latin typeface="Arial" panose="020B0604020202020204" pitchFamily="34" charset="0"/>
              <a:ea typeface="新細明體" panose="02020500000000000000" pitchFamily="18" charset="-120"/>
              <a:cs typeface="Arial" panose="020B0604020202020204" pitchFamily="34" charset="0"/>
            </a:endParaRPr>
          </a:p>
        </p:txBody>
      </p:sp>
      <p:sp>
        <p:nvSpPr>
          <p:cNvPr id="16" name="文字方塊 15">
            <a:extLst>
              <a:ext uri="{FF2B5EF4-FFF2-40B4-BE49-F238E27FC236}">
                <a16:creationId xmlns:a16="http://schemas.microsoft.com/office/drawing/2014/main" id="{7D57F851-4FC7-4183-996B-4BCCB587756C}"/>
              </a:ext>
            </a:extLst>
          </p:cNvPr>
          <p:cNvSpPr txBox="1"/>
          <p:nvPr/>
        </p:nvSpPr>
        <p:spPr>
          <a:xfrm>
            <a:off x="2107053" y="1134137"/>
            <a:ext cx="6646328" cy="1477328"/>
          </a:xfrm>
          <a:prstGeom prst="rect">
            <a:avLst/>
          </a:prstGeom>
          <a:noFill/>
        </p:spPr>
        <p:txBody>
          <a:bodyPr wrap="square">
            <a:spAutoFit/>
          </a:bodyPr>
          <a:lstStyle/>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According to Article 2 of </a:t>
            </a:r>
            <a:r>
              <a:rPr lang="en-US" altLang="zh-TW" kern="100" dirty="0">
                <a:latin typeface="Calibri" panose="020F0502020204030204" pitchFamily="34" charset="0"/>
                <a:ea typeface="新細明體" panose="02020500000000000000" pitchFamily="18" charset="-120"/>
                <a:cs typeface="Times New Roman" panose="02020603050405020304" pitchFamily="18" charset="0"/>
              </a:rPr>
              <a:t>Narcotics Hazard Prevention Act</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dirty="0">
                <a:effectLst/>
                <a:latin typeface="Calibri" panose="020F0502020204030204" pitchFamily="34" charset="0"/>
                <a:ea typeface="新細明體" panose="02020500000000000000" pitchFamily="18" charset="-120"/>
                <a:cs typeface="Times New Roman" panose="02020603050405020304" pitchFamily="18" charset="0"/>
              </a:rPr>
              <a:t>The term Narcotics in this Act refers to those narcotic drugs and their derivative products that are </a:t>
            </a:r>
            <a:r>
              <a:rPr lang="en-US" altLang="zh-TW" sz="1600" b="1" dirty="0">
                <a:solidFill>
                  <a:srgbClr val="FF0000"/>
                </a:solidFill>
                <a:latin typeface="Arial" panose="020B0604020202020204" pitchFamily="34" charset="0"/>
                <a:ea typeface="新細明體" panose="02020500000000000000" pitchFamily="18" charset="-120"/>
                <a:cs typeface="Arial" panose="020B0604020202020204" pitchFamily="34" charset="0"/>
              </a:rPr>
              <a:t>habit-forming</a:t>
            </a:r>
            <a:r>
              <a:rPr lang="en-US" altLang="zh-TW" sz="1800" dirty="0">
                <a:effectLst/>
                <a:latin typeface="Calibri" panose="020F0502020204030204" pitchFamily="34" charset="0"/>
                <a:ea typeface="新細明體" panose="02020500000000000000" pitchFamily="18" charset="-120"/>
                <a:cs typeface="Times New Roman" panose="02020603050405020304" pitchFamily="18" charset="0"/>
              </a:rPr>
              <a:t>, </a:t>
            </a:r>
            <a:r>
              <a:rPr lang="en-US" altLang="zh-TW" sz="1600" b="1" dirty="0">
                <a:solidFill>
                  <a:srgbClr val="FF0000"/>
                </a:solidFill>
                <a:latin typeface="Arial" panose="020B0604020202020204" pitchFamily="34" charset="0"/>
                <a:ea typeface="新細明體" panose="02020500000000000000" pitchFamily="18" charset="-120"/>
                <a:cs typeface="Arial" panose="020B0604020202020204" pitchFamily="34" charset="0"/>
              </a:rPr>
              <a:t>cause abusive usage</a:t>
            </a:r>
            <a:r>
              <a:rPr lang="en-US" altLang="zh-TW" sz="1800" dirty="0">
                <a:effectLst/>
                <a:latin typeface="Calibri" panose="020F0502020204030204" pitchFamily="34" charset="0"/>
                <a:ea typeface="新細明體" panose="02020500000000000000" pitchFamily="18" charset="-120"/>
                <a:cs typeface="Times New Roman" panose="02020603050405020304" pitchFamily="18" charset="0"/>
              </a:rPr>
              <a:t>, and are </a:t>
            </a:r>
            <a:r>
              <a:rPr lang="en-US" altLang="zh-TW" sz="1600" b="1" dirty="0">
                <a:solidFill>
                  <a:srgbClr val="FF0000"/>
                </a:solidFill>
                <a:latin typeface="Arial" panose="020B0604020202020204" pitchFamily="34" charset="0"/>
                <a:ea typeface="新細明體" panose="02020500000000000000" pitchFamily="18" charset="-120"/>
                <a:cs typeface="Arial" panose="020B0604020202020204" pitchFamily="34" charset="0"/>
              </a:rPr>
              <a:t>a danger to society</a:t>
            </a:r>
            <a:r>
              <a:rPr lang="en-US" altLang="zh-TW" sz="1800" dirty="0">
                <a:effectLst/>
                <a:latin typeface="Calibri" panose="020F0502020204030204" pitchFamily="34" charset="0"/>
                <a:ea typeface="新細明體" panose="02020500000000000000" pitchFamily="18" charset="-120"/>
                <a:cs typeface="Times New Roman" panose="02020603050405020304" pitchFamily="18" charset="0"/>
              </a:rPr>
              <a:t>, and other substances and their products that affect psychological behavior.</a:t>
            </a:r>
            <a:endParaRPr lang="zh-TW" altLang="en-US" sz="1600" dirty="0">
              <a:latin typeface="Arial" panose="020B0604020202020204" pitchFamily="34" charset="0"/>
              <a:cs typeface="Arial" panose="020B0604020202020204" pitchFamily="34" charset="0"/>
            </a:endParaRPr>
          </a:p>
        </p:txBody>
      </p:sp>
      <p:sp>
        <p:nvSpPr>
          <p:cNvPr id="18" name="文字方塊 17">
            <a:extLst>
              <a:ext uri="{FF2B5EF4-FFF2-40B4-BE49-F238E27FC236}">
                <a16:creationId xmlns:a16="http://schemas.microsoft.com/office/drawing/2014/main" id="{ECDB4CBD-71E9-4958-86A9-F1D6BF863317}"/>
              </a:ext>
            </a:extLst>
          </p:cNvPr>
          <p:cNvSpPr txBox="1"/>
          <p:nvPr/>
        </p:nvSpPr>
        <p:spPr>
          <a:xfrm>
            <a:off x="2107053" y="2687840"/>
            <a:ext cx="6646328" cy="1661993"/>
          </a:xfrm>
          <a:prstGeom prst="rect">
            <a:avLst/>
          </a:prstGeom>
          <a:noFill/>
        </p:spPr>
        <p:txBody>
          <a:bodyPr wrap="square">
            <a:spAutoFit/>
          </a:bodyPr>
          <a:lstStyle/>
          <a:p>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According to Article 3 of </a:t>
            </a:r>
            <a:r>
              <a:rPr lang="en-US" altLang="zh-TW" dirty="0">
                <a:latin typeface="Calibri" panose="020F0502020204030204" pitchFamily="34" charset="0"/>
                <a:ea typeface="新細明體" panose="02020500000000000000" pitchFamily="18" charset="-120"/>
                <a:cs typeface="Times New Roman" panose="02020603050405020304" pitchFamily="18" charset="0"/>
              </a:rPr>
              <a:t>Controlled Drugs Act</a:t>
            </a:r>
            <a:endParaRPr lang="zh-TW" altLang="zh-TW" dirty="0">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dirty="0">
                <a:effectLst/>
                <a:latin typeface="Calibri" panose="020F0502020204030204" pitchFamily="34" charset="0"/>
                <a:ea typeface="新細明體" panose="02020500000000000000" pitchFamily="18" charset="-120"/>
                <a:cs typeface="Times New Roman" panose="02020603050405020304" pitchFamily="18" charset="0"/>
              </a:rPr>
              <a:t>The term “controlled drugs” as used in this Act refers to the following types of drugs:</a:t>
            </a:r>
            <a:br>
              <a:rPr lang="en-US" altLang="zh-TW" sz="1800" dirty="0">
                <a:effectLst/>
                <a:latin typeface="Calibri" panose="020F0502020204030204" pitchFamily="34" charset="0"/>
                <a:ea typeface="新細明體" panose="02020500000000000000" pitchFamily="18" charset="-120"/>
                <a:cs typeface="Times New Roman" panose="02020603050405020304" pitchFamily="18" charset="0"/>
              </a:rPr>
            </a:br>
            <a:r>
              <a:rPr lang="en-US" altLang="zh-TW" sz="1600" b="1" dirty="0">
                <a:latin typeface="Arial" panose="020B0604020202020204" pitchFamily="34" charset="0"/>
                <a:ea typeface="新細明體" panose="02020500000000000000" pitchFamily="18" charset="-120"/>
                <a:cs typeface="Arial" panose="020B0604020202020204" pitchFamily="34" charset="0"/>
              </a:rPr>
              <a:t>1. addictive narcotic drugs</a:t>
            </a:r>
            <a:br>
              <a:rPr lang="en-US" altLang="zh-TW" sz="1600" b="1" dirty="0">
                <a:latin typeface="Arial" panose="020B0604020202020204" pitchFamily="34" charset="0"/>
                <a:ea typeface="新細明體" panose="02020500000000000000" pitchFamily="18" charset="-120"/>
                <a:cs typeface="Arial" panose="020B0604020202020204" pitchFamily="34" charset="0"/>
              </a:rPr>
            </a:br>
            <a:r>
              <a:rPr lang="en-US" altLang="zh-TW" sz="1600" b="1" dirty="0">
                <a:latin typeface="Arial" panose="020B0604020202020204" pitchFamily="34" charset="0"/>
                <a:ea typeface="新細明體" panose="02020500000000000000" pitchFamily="18" charset="-120"/>
                <a:cs typeface="Arial" panose="020B0604020202020204" pitchFamily="34" charset="0"/>
              </a:rPr>
              <a:t>2. psychotropic drugs</a:t>
            </a:r>
            <a:br>
              <a:rPr lang="en-US" altLang="zh-TW" sz="1600" b="1" dirty="0">
                <a:latin typeface="Arial" panose="020B0604020202020204" pitchFamily="34" charset="0"/>
                <a:ea typeface="新細明體" panose="02020500000000000000" pitchFamily="18" charset="-120"/>
                <a:cs typeface="Arial" panose="020B0604020202020204" pitchFamily="34" charset="0"/>
              </a:rPr>
            </a:br>
            <a:r>
              <a:rPr lang="en-US" altLang="zh-TW" sz="1600" b="1" dirty="0">
                <a:latin typeface="Arial" panose="020B0604020202020204" pitchFamily="34" charset="0"/>
                <a:ea typeface="新細明體" panose="02020500000000000000" pitchFamily="18" charset="-120"/>
                <a:cs typeface="Arial" panose="020B0604020202020204" pitchFamily="34" charset="0"/>
              </a:rPr>
              <a:t>3. other drugs requiring regulation</a:t>
            </a:r>
            <a:endParaRPr lang="zh-TW" altLang="en-US" sz="1600" b="1" dirty="0">
              <a:latin typeface="Arial" panose="020B0604020202020204" pitchFamily="34" charset="0"/>
              <a:ea typeface="新細明體" panose="02020500000000000000" pitchFamily="18" charset="-120"/>
              <a:cs typeface="Arial" panose="020B0604020202020204" pitchFamily="34" charset="0"/>
            </a:endParaRPr>
          </a:p>
        </p:txBody>
      </p:sp>
      <p:sp>
        <p:nvSpPr>
          <p:cNvPr id="4" name="投影片編號版面配置區 3">
            <a:extLst>
              <a:ext uri="{FF2B5EF4-FFF2-40B4-BE49-F238E27FC236}">
                <a16:creationId xmlns:a16="http://schemas.microsoft.com/office/drawing/2014/main" id="{5CFA01EA-12D3-49D2-8DCC-4E7536027625}"/>
              </a:ext>
            </a:extLst>
          </p:cNvPr>
          <p:cNvSpPr>
            <a:spLocks noGrp="1"/>
          </p:cNvSpPr>
          <p:nvPr>
            <p:ph type="sldNum" sz="quarter" idx="12"/>
          </p:nvPr>
        </p:nvSpPr>
        <p:spPr>
          <a:xfrm>
            <a:off x="6785120" y="6341089"/>
            <a:ext cx="2057400" cy="365125"/>
          </a:xfrm>
        </p:spPr>
        <p:txBody>
          <a:bodyPr/>
          <a:lstStyle/>
          <a:p>
            <a:fld id="{2EAEFC8C-0C55-4DE7-A849-9265B1C784DF}" type="slidenum">
              <a:rPr lang="zh-TW" altLang="en-US">
                <a:solidFill>
                  <a:schemeClr val="tx1"/>
                </a:solidFill>
              </a:rPr>
              <a:pPr/>
              <a:t>2</a:t>
            </a:fld>
            <a:endParaRPr lang="zh-TW" altLang="en-US" dirty="0">
              <a:solidFill>
                <a:schemeClr val="tx1"/>
              </a:solidFill>
            </a:endParaRPr>
          </a:p>
        </p:txBody>
      </p:sp>
    </p:spTree>
    <p:extLst>
      <p:ext uri="{BB962C8B-B14F-4D97-AF65-F5344CB8AC3E}">
        <p14:creationId xmlns:p14="http://schemas.microsoft.com/office/powerpoint/2010/main" val="326144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362FB66-6A30-9D49-BD90-170636899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760" y="606987"/>
            <a:ext cx="3374479" cy="3434310"/>
          </a:xfrm>
          <a:prstGeom prst="rect">
            <a:avLst/>
          </a:prstGeom>
        </p:spPr>
      </p:pic>
      <p:sp>
        <p:nvSpPr>
          <p:cNvPr id="3" name="文字方塊 2">
            <a:extLst>
              <a:ext uri="{FF2B5EF4-FFF2-40B4-BE49-F238E27FC236}">
                <a16:creationId xmlns:a16="http://schemas.microsoft.com/office/drawing/2014/main" id="{ACDD737E-E1D4-4DD6-A3F2-8A475100E07B}"/>
              </a:ext>
            </a:extLst>
          </p:cNvPr>
          <p:cNvSpPr txBox="1"/>
          <p:nvPr/>
        </p:nvSpPr>
        <p:spPr>
          <a:xfrm>
            <a:off x="1" y="319252"/>
            <a:ext cx="9143999" cy="1077218"/>
          </a:xfrm>
          <a:prstGeom prst="rect">
            <a:avLst/>
          </a:prstGeom>
          <a:noFill/>
        </p:spPr>
        <p:txBody>
          <a:bodyPr wrap="square" rtlCol="0">
            <a:spAutoFit/>
          </a:bodyPr>
          <a:lstStyle/>
          <a:p>
            <a:pPr algn="ctr"/>
            <a:r>
              <a:rPr lang="en-US" altLang="zh-TW" sz="3200" b="1" dirty="0">
                <a:latin typeface="Arial" panose="020B0604020202020204" pitchFamily="34" charset="0"/>
                <a:ea typeface="新細明體" panose="02020500000000000000" pitchFamily="18" charset="-120"/>
                <a:cs typeface="Arial" panose="020B0604020202020204" pitchFamily="34" charset="0"/>
              </a:rPr>
              <a:t>Narcotics and controlled drugs are two sides of the same coin</a:t>
            </a:r>
            <a:endParaRPr lang="zh-TW" altLang="en-US" sz="3200" b="1" dirty="0">
              <a:latin typeface="Arial" panose="020B0604020202020204" pitchFamily="34" charset="0"/>
              <a:ea typeface="新細明體" panose="02020500000000000000" pitchFamily="18" charset="-120"/>
              <a:cs typeface="Arial" panose="020B0604020202020204" pitchFamily="34" charset="0"/>
            </a:endParaRPr>
          </a:p>
        </p:txBody>
      </p:sp>
      <p:pic>
        <p:nvPicPr>
          <p:cNvPr id="17" name="圖片 16">
            <a:extLst>
              <a:ext uri="{FF2B5EF4-FFF2-40B4-BE49-F238E27FC236}">
                <a16:creationId xmlns:a16="http://schemas.microsoft.com/office/drawing/2014/main" id="{01E35252-A03C-4814-B8B6-31341297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520" y="2769387"/>
            <a:ext cx="3653747" cy="3378887"/>
          </a:xfrm>
          <a:prstGeom prst="rect">
            <a:avLst/>
          </a:prstGeom>
        </p:spPr>
      </p:pic>
      <p:pic>
        <p:nvPicPr>
          <p:cNvPr id="13" name="圖片 12">
            <a:extLst>
              <a:ext uri="{FF2B5EF4-FFF2-40B4-BE49-F238E27FC236}">
                <a16:creationId xmlns:a16="http://schemas.microsoft.com/office/drawing/2014/main" id="{AAC7A0B3-EFDF-48AC-9476-278EA496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3244" y="5931617"/>
            <a:ext cx="377082" cy="308039"/>
          </a:xfrm>
          <a:prstGeom prst="rect">
            <a:avLst/>
          </a:prstGeom>
        </p:spPr>
      </p:pic>
      <p:sp>
        <p:nvSpPr>
          <p:cNvPr id="19" name="文字方塊 18">
            <a:extLst>
              <a:ext uri="{FF2B5EF4-FFF2-40B4-BE49-F238E27FC236}">
                <a16:creationId xmlns:a16="http://schemas.microsoft.com/office/drawing/2014/main" id="{D668886F-1A56-40FA-B38C-4A3DD5921920}"/>
              </a:ext>
            </a:extLst>
          </p:cNvPr>
          <p:cNvSpPr txBox="1"/>
          <p:nvPr/>
        </p:nvSpPr>
        <p:spPr>
          <a:xfrm>
            <a:off x="4261081" y="5762472"/>
            <a:ext cx="1615987" cy="646331"/>
          </a:xfrm>
          <a:prstGeom prst="rect">
            <a:avLst/>
          </a:prstGeom>
          <a:noFill/>
        </p:spPr>
        <p:txBody>
          <a:bodyPr wrap="square">
            <a:spAutoFit/>
          </a:bodyPr>
          <a:lstStyle/>
          <a:p>
            <a:pPr algn="ctr"/>
            <a:r>
              <a:rPr lang="en-US" altLang="zh-TW" b="1" dirty="0">
                <a:solidFill>
                  <a:srgbClr val="EA5514"/>
                </a:solidFill>
                <a:latin typeface="Arial" panose="020B0604020202020204" pitchFamily="34" charset="0"/>
                <a:ea typeface="新細明體" panose="02020500000000000000" pitchFamily="18" charset="-120"/>
                <a:cs typeface="Arial" panose="020B0604020202020204" pitchFamily="34" charset="0"/>
              </a:rPr>
              <a:t>Physician’s prescription</a:t>
            </a:r>
            <a:endParaRPr lang="zh-TW" altLang="en-US" b="1" dirty="0">
              <a:solidFill>
                <a:srgbClr val="EA5514"/>
              </a:solidFill>
              <a:latin typeface="Arial" panose="020B0604020202020204" pitchFamily="34" charset="0"/>
              <a:ea typeface="新細明體" panose="02020500000000000000" pitchFamily="18" charset="-120"/>
              <a:cs typeface="Arial" panose="020B0604020202020204" pitchFamily="34" charset="0"/>
            </a:endParaRPr>
          </a:p>
        </p:txBody>
      </p:sp>
      <p:sp>
        <p:nvSpPr>
          <p:cNvPr id="21" name="文字方塊 20">
            <a:extLst>
              <a:ext uri="{FF2B5EF4-FFF2-40B4-BE49-F238E27FC236}">
                <a16:creationId xmlns:a16="http://schemas.microsoft.com/office/drawing/2014/main" id="{CD826B28-1D8B-4A97-8A9C-3911E876BC2B}"/>
              </a:ext>
            </a:extLst>
          </p:cNvPr>
          <p:cNvSpPr txBox="1"/>
          <p:nvPr/>
        </p:nvSpPr>
        <p:spPr>
          <a:xfrm>
            <a:off x="6162143" y="5762472"/>
            <a:ext cx="2652334" cy="923330"/>
          </a:xfrm>
          <a:prstGeom prst="rect">
            <a:avLst/>
          </a:prstGeom>
          <a:noFill/>
        </p:spPr>
        <p:txBody>
          <a:bodyPr wrap="square">
            <a:spAutoFit/>
          </a:bodyPr>
          <a:lstStyle/>
          <a:p>
            <a:pPr algn="ctr"/>
            <a:r>
              <a:rPr lang="en-US" altLang="zh-TW" b="1" dirty="0">
                <a:solidFill>
                  <a:srgbClr val="C30D23"/>
                </a:solidFill>
                <a:latin typeface="Arial" panose="020B0604020202020204" pitchFamily="34" charset="0"/>
                <a:ea typeface="新細明體" panose="02020500000000000000" pitchFamily="18" charset="-120"/>
                <a:cs typeface="Arial" panose="020B0604020202020204" pitchFamily="34" charset="0"/>
              </a:rPr>
              <a:t>Pharmaceuticals that cure disease and save lives</a:t>
            </a:r>
            <a:endParaRPr lang="zh-TW" altLang="en-US" b="1" dirty="0">
              <a:solidFill>
                <a:srgbClr val="C30D23"/>
              </a:solidFill>
              <a:latin typeface="Arial" panose="020B0604020202020204" pitchFamily="34" charset="0"/>
              <a:ea typeface="新細明體" panose="02020500000000000000" pitchFamily="18" charset="-120"/>
              <a:cs typeface="Arial" panose="020B0604020202020204" pitchFamily="34" charset="0"/>
            </a:endParaRPr>
          </a:p>
        </p:txBody>
      </p:sp>
      <p:pic>
        <p:nvPicPr>
          <p:cNvPr id="30" name="圖片 29">
            <a:extLst>
              <a:ext uri="{FF2B5EF4-FFF2-40B4-BE49-F238E27FC236}">
                <a16:creationId xmlns:a16="http://schemas.microsoft.com/office/drawing/2014/main" id="{C066CAFC-2EB8-4D89-AF17-1E83953489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523" y="2651332"/>
            <a:ext cx="3987006" cy="3434310"/>
          </a:xfrm>
          <a:prstGeom prst="rect">
            <a:avLst/>
          </a:prstGeom>
        </p:spPr>
      </p:pic>
      <p:pic>
        <p:nvPicPr>
          <p:cNvPr id="23" name="圖片 22">
            <a:extLst>
              <a:ext uri="{FF2B5EF4-FFF2-40B4-BE49-F238E27FC236}">
                <a16:creationId xmlns:a16="http://schemas.microsoft.com/office/drawing/2014/main" id="{63BF4C03-BC0E-4A00-A890-99DA6D7742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5195" y="5939183"/>
            <a:ext cx="377082" cy="308039"/>
          </a:xfrm>
          <a:prstGeom prst="rect">
            <a:avLst/>
          </a:prstGeom>
        </p:spPr>
      </p:pic>
      <p:sp>
        <p:nvSpPr>
          <p:cNvPr id="25" name="文字方塊 24">
            <a:extLst>
              <a:ext uri="{FF2B5EF4-FFF2-40B4-BE49-F238E27FC236}">
                <a16:creationId xmlns:a16="http://schemas.microsoft.com/office/drawing/2014/main" id="{CBF7B818-9B03-45C9-960A-6CE83AE49324}"/>
              </a:ext>
            </a:extLst>
          </p:cNvPr>
          <p:cNvSpPr txBox="1"/>
          <p:nvPr/>
        </p:nvSpPr>
        <p:spPr>
          <a:xfrm>
            <a:off x="598409" y="5752721"/>
            <a:ext cx="1615987" cy="646331"/>
          </a:xfrm>
          <a:prstGeom prst="rect">
            <a:avLst/>
          </a:prstGeom>
          <a:noFill/>
        </p:spPr>
        <p:txBody>
          <a:bodyPr wrap="square">
            <a:spAutoFit/>
          </a:bodyPr>
          <a:lstStyle/>
          <a:p>
            <a:pPr algn="ctr"/>
            <a:r>
              <a:rPr lang="en-US" altLang="zh-TW" b="1" dirty="0">
                <a:solidFill>
                  <a:srgbClr val="EA5514"/>
                </a:solidFill>
                <a:latin typeface="Arial" panose="020B0604020202020204" pitchFamily="34" charset="0"/>
                <a:ea typeface="新細明體" panose="02020500000000000000" pitchFamily="18" charset="-120"/>
                <a:cs typeface="Arial" panose="020B0604020202020204" pitchFamily="34" charset="0"/>
              </a:rPr>
              <a:t>Illegal narcotics</a:t>
            </a:r>
            <a:endParaRPr lang="zh-TW" altLang="en-US" b="1" dirty="0">
              <a:solidFill>
                <a:srgbClr val="EA5514"/>
              </a:solidFill>
              <a:latin typeface="Arial" panose="020B0604020202020204" pitchFamily="34" charset="0"/>
              <a:ea typeface="新細明體" panose="02020500000000000000" pitchFamily="18" charset="-120"/>
              <a:cs typeface="Arial" panose="020B0604020202020204" pitchFamily="34" charset="0"/>
            </a:endParaRPr>
          </a:p>
        </p:txBody>
      </p:sp>
      <p:sp>
        <p:nvSpPr>
          <p:cNvPr id="27" name="文字方塊 26">
            <a:extLst>
              <a:ext uri="{FF2B5EF4-FFF2-40B4-BE49-F238E27FC236}">
                <a16:creationId xmlns:a16="http://schemas.microsoft.com/office/drawing/2014/main" id="{2C049554-74B0-424E-A6AC-0963CEA1506A}"/>
              </a:ext>
            </a:extLst>
          </p:cNvPr>
          <p:cNvSpPr txBox="1"/>
          <p:nvPr/>
        </p:nvSpPr>
        <p:spPr>
          <a:xfrm>
            <a:off x="2360019" y="5752721"/>
            <a:ext cx="1615987" cy="646331"/>
          </a:xfrm>
          <a:prstGeom prst="rect">
            <a:avLst/>
          </a:prstGeom>
          <a:noFill/>
        </p:spPr>
        <p:txBody>
          <a:bodyPr wrap="square">
            <a:spAutoFit/>
          </a:bodyPr>
          <a:lstStyle/>
          <a:p>
            <a:pPr algn="ctr"/>
            <a:r>
              <a:rPr lang="en-US" altLang="zh-TW" b="1" dirty="0">
                <a:solidFill>
                  <a:srgbClr val="C30D23"/>
                </a:solidFill>
                <a:latin typeface="Arial" panose="020B0604020202020204" pitchFamily="34" charset="0"/>
                <a:ea typeface="新細明體" panose="02020500000000000000" pitchFamily="18" charset="-120"/>
                <a:cs typeface="Arial" panose="020B0604020202020204" pitchFamily="34" charset="0"/>
              </a:rPr>
              <a:t>Drugs that harm people</a:t>
            </a:r>
            <a:endParaRPr lang="zh-TW" altLang="en-US" b="1" dirty="0">
              <a:solidFill>
                <a:srgbClr val="C30D23"/>
              </a:solidFill>
              <a:latin typeface="Arial" panose="020B0604020202020204" pitchFamily="34" charset="0"/>
              <a:ea typeface="新細明體" panose="02020500000000000000" pitchFamily="18" charset="-120"/>
              <a:cs typeface="Arial" panose="020B0604020202020204" pitchFamily="34" charset="0"/>
            </a:endParaRPr>
          </a:p>
        </p:txBody>
      </p:sp>
      <p:sp>
        <p:nvSpPr>
          <p:cNvPr id="5" name="投影片編號版面配置區 4">
            <a:extLst>
              <a:ext uri="{FF2B5EF4-FFF2-40B4-BE49-F238E27FC236}">
                <a16:creationId xmlns:a16="http://schemas.microsoft.com/office/drawing/2014/main" id="{C1BDED2A-5A7B-4806-8B2D-4513C9F4B7A6}"/>
              </a:ext>
            </a:extLst>
          </p:cNvPr>
          <p:cNvSpPr>
            <a:spLocks noGrp="1"/>
          </p:cNvSpPr>
          <p:nvPr>
            <p:ph type="sldNum" sz="quarter" idx="12"/>
          </p:nvPr>
        </p:nvSpPr>
        <p:spPr/>
        <p:txBody>
          <a:bodyPr/>
          <a:lstStyle/>
          <a:p>
            <a:fld id="{2EAEFC8C-0C55-4DE7-A849-9265B1C784DF}" type="slidenum">
              <a:rPr lang="zh-TW" altLang="en-US" smtClean="0">
                <a:solidFill>
                  <a:schemeClr val="tx1"/>
                </a:solidFill>
              </a:rPr>
              <a:t>3</a:t>
            </a:fld>
            <a:endParaRPr lang="zh-TW" altLang="en-US" dirty="0">
              <a:solidFill>
                <a:schemeClr val="tx1"/>
              </a:solidFill>
            </a:endParaRPr>
          </a:p>
        </p:txBody>
      </p:sp>
    </p:spTree>
    <p:extLst>
      <p:ext uri="{BB962C8B-B14F-4D97-AF65-F5344CB8AC3E}">
        <p14:creationId xmlns:p14="http://schemas.microsoft.com/office/powerpoint/2010/main" val="209194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a:extLst>
              <a:ext uri="{FF2B5EF4-FFF2-40B4-BE49-F238E27FC236}">
                <a16:creationId xmlns:a16="http://schemas.microsoft.com/office/drawing/2014/main" id="{87575DF4-ADD3-48EE-9A27-423A0BDF835A}"/>
              </a:ext>
            </a:extLst>
          </p:cNvPr>
          <p:cNvPicPr>
            <a:picLocks noChangeAspect="1"/>
          </p:cNvPicPr>
          <p:nvPr/>
        </p:nvPicPr>
        <p:blipFill rotWithShape="1">
          <a:blip r:embed="rId2">
            <a:extLst>
              <a:ext uri="{28A0092B-C50C-407E-A947-70E740481C1C}">
                <a14:useLocalDpi xmlns:a14="http://schemas.microsoft.com/office/drawing/2010/main" val="0"/>
              </a:ext>
            </a:extLst>
          </a:blip>
          <a:srcRect b="23810"/>
          <a:stretch/>
        </p:blipFill>
        <p:spPr>
          <a:xfrm>
            <a:off x="470517" y="715207"/>
            <a:ext cx="8176333" cy="6142793"/>
          </a:xfrm>
          <a:prstGeom prst="rect">
            <a:avLst/>
          </a:prstGeom>
          <a:effectLst>
            <a:outerShdw blurRad="50800" dist="38100" dir="2700000" algn="tl" rotWithShape="0">
              <a:prstClr val="black">
                <a:alpha val="40000"/>
              </a:prstClr>
            </a:outerShdw>
          </a:effectLst>
        </p:spPr>
      </p:pic>
      <p:pic>
        <p:nvPicPr>
          <p:cNvPr id="53" name="圖片 52">
            <a:extLst>
              <a:ext uri="{FF2B5EF4-FFF2-40B4-BE49-F238E27FC236}">
                <a16:creationId xmlns:a16="http://schemas.microsoft.com/office/drawing/2014/main" id="{F6B52EF9-AC06-460A-8B27-42FFA84CEB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3714" y="1575927"/>
            <a:ext cx="8361003" cy="5074838"/>
          </a:xfrm>
          <a:prstGeom prst="rect">
            <a:avLst/>
          </a:prstGeom>
        </p:spPr>
      </p:pic>
      <p:sp>
        <p:nvSpPr>
          <p:cNvPr id="17" name="文字方塊 2">
            <a:extLst>
              <a:ext uri="{FF2B5EF4-FFF2-40B4-BE49-F238E27FC236}">
                <a16:creationId xmlns:a16="http://schemas.microsoft.com/office/drawing/2014/main" id="{332318BF-64C7-4CAA-9BB7-2BF4F038768D}"/>
              </a:ext>
            </a:extLst>
          </p:cNvPr>
          <p:cNvSpPr txBox="1"/>
          <p:nvPr/>
        </p:nvSpPr>
        <p:spPr>
          <a:xfrm>
            <a:off x="1" y="319252"/>
            <a:ext cx="9143999" cy="584775"/>
          </a:xfrm>
          <a:prstGeom prst="rect">
            <a:avLst/>
          </a:prstGeom>
          <a:noFill/>
        </p:spPr>
        <p:txBody>
          <a:bodyPr wrap="square" rtlCol="0">
            <a:spAutoFit/>
          </a:bodyPr>
          <a:lstStyle/>
          <a:p>
            <a:pPr algn="ctr"/>
            <a:r>
              <a:rPr lang="en-US" altLang="zh-TW" sz="3200" b="1" dirty="0">
                <a:latin typeface="Arial" panose="020B0604020202020204" pitchFamily="34" charset="0"/>
                <a:ea typeface="新細明體" panose="02020500000000000000" pitchFamily="18" charset="-120"/>
                <a:cs typeface="Arial" panose="020B0604020202020204" pitchFamily="34" charset="0"/>
              </a:rPr>
              <a:t>Beautiful mask     Hidden cruel truth</a:t>
            </a:r>
            <a:endParaRPr lang="zh-TW" altLang="en-US" sz="3200" b="1" dirty="0">
              <a:latin typeface="Arial" panose="020B0604020202020204" pitchFamily="34" charset="0"/>
              <a:ea typeface="新細明體" panose="02020500000000000000" pitchFamily="18" charset="-120"/>
              <a:cs typeface="Arial" panose="020B0604020202020204" pitchFamily="34" charset="0"/>
            </a:endParaRPr>
          </a:p>
        </p:txBody>
      </p:sp>
      <p:pic>
        <p:nvPicPr>
          <p:cNvPr id="27" name="图片 13">
            <a:extLst>
              <a:ext uri="{FF2B5EF4-FFF2-40B4-BE49-F238E27FC236}">
                <a16:creationId xmlns:a16="http://schemas.microsoft.com/office/drawing/2014/main" id="{1DBFAA74-250F-4531-A9FA-38CF9E76C8B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52708" y="1227586"/>
            <a:ext cx="1940016" cy="301557"/>
          </a:xfrm>
          <a:prstGeom prst="rect">
            <a:avLst/>
          </a:prstGeom>
        </p:spPr>
      </p:pic>
      <p:pic>
        <p:nvPicPr>
          <p:cNvPr id="29" name="图片 14">
            <a:extLst>
              <a:ext uri="{FF2B5EF4-FFF2-40B4-BE49-F238E27FC236}">
                <a16:creationId xmlns:a16="http://schemas.microsoft.com/office/drawing/2014/main" id="{4C85E997-4543-4BF9-A419-816C7206422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49992" y="1222634"/>
            <a:ext cx="1940016" cy="301557"/>
          </a:xfrm>
          <a:prstGeom prst="rect">
            <a:avLst/>
          </a:prstGeom>
        </p:spPr>
      </p:pic>
      <p:sp>
        <p:nvSpPr>
          <p:cNvPr id="35" name="文字方塊 34">
            <a:extLst>
              <a:ext uri="{FF2B5EF4-FFF2-40B4-BE49-F238E27FC236}">
                <a16:creationId xmlns:a16="http://schemas.microsoft.com/office/drawing/2014/main" id="{2AE1E573-62B3-4871-9690-14C024E8D06D}"/>
              </a:ext>
            </a:extLst>
          </p:cNvPr>
          <p:cNvSpPr txBox="1"/>
          <p:nvPr/>
        </p:nvSpPr>
        <p:spPr>
          <a:xfrm>
            <a:off x="2118960" y="1986899"/>
            <a:ext cx="1623708" cy="461665"/>
          </a:xfrm>
          <a:prstGeom prst="rect">
            <a:avLst/>
          </a:prstGeom>
          <a:noFill/>
        </p:spPr>
        <p:txBody>
          <a:bodyPr wrap="square">
            <a:spAutoFit/>
          </a:bodyPr>
          <a:lstStyle/>
          <a:p>
            <a:r>
              <a:rPr lang="en-US" altLang="zh-TW" sz="1200" dirty="0">
                <a:latin typeface="Arial" panose="020B0604020202020204" pitchFamily="34" charset="0"/>
                <a:cs typeface="Arial" panose="020B0604020202020204" pitchFamily="34" charset="0"/>
              </a:rPr>
              <a:t>help lose weight, to have perfect figure</a:t>
            </a:r>
            <a:endParaRPr lang="zh-TW" altLang="en-US" sz="1200" dirty="0">
              <a:latin typeface="Arial" panose="020B0604020202020204" pitchFamily="34" charset="0"/>
              <a:cs typeface="Arial" panose="020B0604020202020204" pitchFamily="34" charset="0"/>
            </a:endParaRPr>
          </a:p>
        </p:txBody>
      </p:sp>
      <p:sp>
        <p:nvSpPr>
          <p:cNvPr id="37" name="文字方塊 36">
            <a:extLst>
              <a:ext uri="{FF2B5EF4-FFF2-40B4-BE49-F238E27FC236}">
                <a16:creationId xmlns:a16="http://schemas.microsoft.com/office/drawing/2014/main" id="{53979BE5-7A4D-4426-82F1-0927BDDA2211}"/>
              </a:ext>
            </a:extLst>
          </p:cNvPr>
          <p:cNvSpPr txBox="1"/>
          <p:nvPr/>
        </p:nvSpPr>
        <p:spPr>
          <a:xfrm>
            <a:off x="2632153" y="2905748"/>
            <a:ext cx="1774628" cy="646331"/>
          </a:xfrm>
          <a:prstGeom prst="rect">
            <a:avLst/>
          </a:prstGeom>
          <a:noFill/>
        </p:spPr>
        <p:txBody>
          <a:bodyPr wrap="square">
            <a:spAutoFit/>
          </a:bodyPr>
          <a:lstStyle/>
          <a:p>
            <a:r>
              <a:rPr lang="en-US" altLang="zh-TW" sz="1200" dirty="0">
                <a:latin typeface="Arial" panose="020B0604020202020204" pitchFamily="34" charset="0"/>
                <a:cs typeface="Arial" panose="020B0604020202020204" pitchFamily="34" charset="0"/>
              </a:rPr>
              <a:t>help build connections, everyone will admire me.</a:t>
            </a:r>
            <a:endParaRPr lang="zh-TW" altLang="en-US" sz="1200" dirty="0">
              <a:latin typeface="Arial" panose="020B0604020202020204" pitchFamily="34" charset="0"/>
              <a:cs typeface="Arial" panose="020B0604020202020204" pitchFamily="34" charset="0"/>
            </a:endParaRPr>
          </a:p>
        </p:txBody>
      </p:sp>
      <p:sp>
        <p:nvSpPr>
          <p:cNvPr id="39" name="文字方塊 38">
            <a:extLst>
              <a:ext uri="{FF2B5EF4-FFF2-40B4-BE49-F238E27FC236}">
                <a16:creationId xmlns:a16="http://schemas.microsoft.com/office/drawing/2014/main" id="{9B003BD6-08F8-4FDB-A58C-4B64610F2B77}"/>
              </a:ext>
            </a:extLst>
          </p:cNvPr>
          <p:cNvSpPr txBox="1"/>
          <p:nvPr/>
        </p:nvSpPr>
        <p:spPr>
          <a:xfrm>
            <a:off x="1906437" y="4016800"/>
            <a:ext cx="1389359" cy="646331"/>
          </a:xfrm>
          <a:prstGeom prst="rect">
            <a:avLst/>
          </a:prstGeom>
          <a:noFill/>
        </p:spPr>
        <p:txBody>
          <a:bodyPr wrap="square">
            <a:spAutoFit/>
          </a:bodyPr>
          <a:lstStyle/>
          <a:p>
            <a:r>
              <a:rPr lang="en-US" altLang="zh-TW" sz="1200" dirty="0">
                <a:latin typeface="Arial" panose="020B0604020202020204" pitchFamily="34" charset="0"/>
                <a:cs typeface="Arial" panose="020B0604020202020204" pitchFamily="34" charset="0"/>
              </a:rPr>
              <a:t>Friends call, just once cannot be addicted!</a:t>
            </a:r>
            <a:endParaRPr lang="zh-TW" altLang="en-US" sz="1200" dirty="0">
              <a:latin typeface="Arial" panose="020B0604020202020204" pitchFamily="34" charset="0"/>
              <a:cs typeface="Arial" panose="020B0604020202020204" pitchFamily="34" charset="0"/>
            </a:endParaRPr>
          </a:p>
        </p:txBody>
      </p:sp>
      <p:sp>
        <p:nvSpPr>
          <p:cNvPr id="41" name="文字方塊 40">
            <a:extLst>
              <a:ext uri="{FF2B5EF4-FFF2-40B4-BE49-F238E27FC236}">
                <a16:creationId xmlns:a16="http://schemas.microsoft.com/office/drawing/2014/main" id="{F51A3916-798F-41C7-8C4C-F1EE5D4DA69A}"/>
              </a:ext>
            </a:extLst>
          </p:cNvPr>
          <p:cNvSpPr txBox="1"/>
          <p:nvPr/>
        </p:nvSpPr>
        <p:spPr>
          <a:xfrm>
            <a:off x="3017211" y="5410071"/>
            <a:ext cx="1389570" cy="477054"/>
          </a:xfrm>
          <a:prstGeom prst="rect">
            <a:avLst/>
          </a:prstGeom>
          <a:noFill/>
        </p:spPr>
        <p:txBody>
          <a:bodyPr wrap="square">
            <a:spAutoFit/>
          </a:bodyPr>
          <a:lstStyle/>
          <a:p>
            <a:r>
              <a:rPr lang="en-US" altLang="zh-TW" sz="1100" dirty="0">
                <a:latin typeface="Arial" panose="020B0604020202020204" pitchFamily="34" charset="0"/>
                <a:cs typeface="Arial" panose="020B0604020202020204" pitchFamily="34" charset="0"/>
              </a:rPr>
              <a:t>Do drug can regain </a:t>
            </a:r>
            <a:r>
              <a:rPr lang="en-US" altLang="zh-TW" sz="1400" b="1" i="1" dirty="0">
                <a:solidFill>
                  <a:srgbClr val="FF0000"/>
                </a:solidFill>
                <a:latin typeface="Arial" panose="020B0604020202020204" pitchFamily="34" charset="0"/>
                <a:ea typeface="新細明體" panose="02020500000000000000" pitchFamily="18" charset="-120"/>
                <a:cs typeface="Arial" panose="020B0604020202020204" pitchFamily="34" charset="0"/>
              </a:rPr>
              <a:t>my virility!</a:t>
            </a:r>
            <a:endParaRPr lang="zh-TW" altLang="zh-TW" sz="1400" b="1" i="1" dirty="0">
              <a:solidFill>
                <a:srgbClr val="FF0000"/>
              </a:solidFill>
              <a:latin typeface="Arial" panose="020B0604020202020204" pitchFamily="34" charset="0"/>
              <a:ea typeface="新細明體" panose="02020500000000000000" pitchFamily="18" charset="-120"/>
              <a:cs typeface="Arial" panose="020B0604020202020204" pitchFamily="34" charset="0"/>
            </a:endParaRPr>
          </a:p>
        </p:txBody>
      </p:sp>
      <p:sp>
        <p:nvSpPr>
          <p:cNvPr id="43" name="文字方塊 42">
            <a:extLst>
              <a:ext uri="{FF2B5EF4-FFF2-40B4-BE49-F238E27FC236}">
                <a16:creationId xmlns:a16="http://schemas.microsoft.com/office/drawing/2014/main" id="{17CE4D20-C044-46AF-A359-9C2092B0A8CA}"/>
              </a:ext>
            </a:extLst>
          </p:cNvPr>
          <p:cNvSpPr txBox="1"/>
          <p:nvPr/>
        </p:nvSpPr>
        <p:spPr>
          <a:xfrm>
            <a:off x="5470167" y="1981015"/>
            <a:ext cx="1728927" cy="461665"/>
          </a:xfrm>
          <a:prstGeom prst="rect">
            <a:avLst/>
          </a:prstGeom>
          <a:noFill/>
        </p:spPr>
        <p:txBody>
          <a:bodyPr wrap="square">
            <a:spAutoFit/>
          </a:bodyPr>
          <a:lstStyle/>
          <a:p>
            <a:r>
              <a:rPr lang="en-US" altLang="zh-TW" sz="1200" dirty="0">
                <a:latin typeface="Arial" panose="020B0604020202020204" pitchFamily="34" charset="0"/>
                <a:ea typeface="新細明體" panose="02020500000000000000" pitchFamily="18" charset="-120"/>
                <a:cs typeface="Arial" panose="020B0604020202020204" pitchFamily="34" charset="0"/>
              </a:rPr>
              <a:t>Haggard, shriveled and diapered</a:t>
            </a:r>
            <a:endParaRPr lang="zh-TW" altLang="en-US" sz="1200" dirty="0">
              <a:latin typeface="Arial" panose="020B0604020202020204" pitchFamily="34" charset="0"/>
              <a:ea typeface="新細明體" panose="02020500000000000000" pitchFamily="18" charset="-120"/>
              <a:cs typeface="Arial" panose="020B0604020202020204" pitchFamily="34" charset="0"/>
            </a:endParaRPr>
          </a:p>
        </p:txBody>
      </p:sp>
      <p:sp>
        <p:nvSpPr>
          <p:cNvPr id="47" name="文字方塊 46">
            <a:extLst>
              <a:ext uri="{FF2B5EF4-FFF2-40B4-BE49-F238E27FC236}">
                <a16:creationId xmlns:a16="http://schemas.microsoft.com/office/drawing/2014/main" id="{4DCAA184-E378-4724-9823-6CED853B5D43}"/>
              </a:ext>
            </a:extLst>
          </p:cNvPr>
          <p:cNvSpPr txBox="1"/>
          <p:nvPr/>
        </p:nvSpPr>
        <p:spPr>
          <a:xfrm>
            <a:off x="4944861" y="2838635"/>
            <a:ext cx="1790048" cy="830997"/>
          </a:xfrm>
          <a:prstGeom prst="rect">
            <a:avLst/>
          </a:prstGeom>
          <a:noFill/>
        </p:spPr>
        <p:txBody>
          <a:bodyPr wrap="square">
            <a:spAutoFit/>
          </a:bodyPr>
          <a:lstStyle/>
          <a:p>
            <a:r>
              <a:rPr lang="en-US" altLang="zh-TW" sz="1200" dirty="0">
                <a:latin typeface="Arial" panose="020B0604020202020204" pitchFamily="34" charset="0"/>
                <a:ea typeface="新細明體" panose="02020500000000000000" pitchFamily="18" charset="-120"/>
                <a:cs typeface="Arial" panose="020B0604020202020204" pitchFamily="34" charset="0"/>
              </a:rPr>
              <a:t>People think you have complicated friends, and that gets you upset more.</a:t>
            </a:r>
            <a:endParaRPr lang="zh-TW" altLang="en-US" sz="1200" dirty="0">
              <a:latin typeface="Arial" panose="020B0604020202020204" pitchFamily="34" charset="0"/>
              <a:ea typeface="新細明體" panose="02020500000000000000" pitchFamily="18" charset="-120"/>
              <a:cs typeface="Arial" panose="020B0604020202020204" pitchFamily="34" charset="0"/>
            </a:endParaRPr>
          </a:p>
        </p:txBody>
      </p:sp>
      <p:sp>
        <p:nvSpPr>
          <p:cNvPr id="49" name="文字方塊 48">
            <a:extLst>
              <a:ext uri="{FF2B5EF4-FFF2-40B4-BE49-F238E27FC236}">
                <a16:creationId xmlns:a16="http://schemas.microsoft.com/office/drawing/2014/main" id="{6187C7E9-34D6-479E-A6EF-CAC3F78DF3A9}"/>
              </a:ext>
            </a:extLst>
          </p:cNvPr>
          <p:cNvSpPr txBox="1"/>
          <p:nvPr/>
        </p:nvSpPr>
        <p:spPr>
          <a:xfrm>
            <a:off x="4628873" y="4207090"/>
            <a:ext cx="2758552" cy="461665"/>
          </a:xfrm>
          <a:prstGeom prst="rect">
            <a:avLst/>
          </a:prstGeom>
          <a:noFill/>
        </p:spPr>
        <p:txBody>
          <a:bodyPr wrap="square">
            <a:spAutoFit/>
          </a:bodyPr>
          <a:lstStyle/>
          <a:p>
            <a:r>
              <a:rPr lang="en-US" altLang="zh-TW" sz="1200" dirty="0">
                <a:latin typeface="Arial" panose="020B0604020202020204" pitchFamily="34" charset="0"/>
                <a:ea typeface="新細明體" panose="02020500000000000000" pitchFamily="18" charset="-120"/>
                <a:cs typeface="Arial" panose="020B0604020202020204" pitchFamily="34" charset="0"/>
              </a:rPr>
              <a:t>Words used by drug dealers. Drugs are addictive and will make you stuck.</a:t>
            </a:r>
            <a:endParaRPr lang="zh-TW" altLang="zh-TW" sz="1200" dirty="0">
              <a:latin typeface="Arial" panose="020B0604020202020204" pitchFamily="34" charset="0"/>
              <a:ea typeface="新細明體" panose="02020500000000000000" pitchFamily="18" charset="-120"/>
              <a:cs typeface="Arial" panose="020B0604020202020204" pitchFamily="34" charset="0"/>
            </a:endParaRPr>
          </a:p>
        </p:txBody>
      </p:sp>
      <p:sp>
        <p:nvSpPr>
          <p:cNvPr id="51" name="文字方塊 50">
            <a:extLst>
              <a:ext uri="{FF2B5EF4-FFF2-40B4-BE49-F238E27FC236}">
                <a16:creationId xmlns:a16="http://schemas.microsoft.com/office/drawing/2014/main" id="{0FEC40B6-EF52-4FE9-B5C3-B51333FE48E5}"/>
              </a:ext>
            </a:extLst>
          </p:cNvPr>
          <p:cNvSpPr txBox="1"/>
          <p:nvPr/>
        </p:nvSpPr>
        <p:spPr>
          <a:xfrm>
            <a:off x="4556460" y="5162537"/>
            <a:ext cx="2178449" cy="1492716"/>
          </a:xfrm>
          <a:prstGeom prst="rect">
            <a:avLst/>
          </a:prstGeom>
          <a:noFill/>
        </p:spPr>
        <p:txBody>
          <a:bodyPr wrap="square">
            <a:spAutoFit/>
          </a:bodyPr>
          <a:lstStyle/>
          <a:p>
            <a:r>
              <a:rPr lang="en-US" altLang="zh-TW" sz="1100" dirty="0">
                <a:latin typeface="Arial" panose="020B0604020202020204" pitchFamily="34" charset="0"/>
                <a:ea typeface="新細明體" panose="02020500000000000000" pitchFamily="18" charset="-120"/>
                <a:cs typeface="Arial" panose="020B0604020202020204" pitchFamily="34" charset="0"/>
              </a:rPr>
              <a:t>Taking drugs can cause hallucinations, cognitive impairment, or mental illness. It may result in bladder fibrosis, then you have to wear diapers for the rest of your life, which will, on the contrary, reduce your </a:t>
            </a:r>
            <a:r>
              <a:rPr lang="en-US" altLang="zh-TW" sz="1400" b="1" i="1" dirty="0">
                <a:solidFill>
                  <a:srgbClr val="FF0000"/>
                </a:solidFill>
                <a:latin typeface="Arial" panose="020B0604020202020204" pitchFamily="34" charset="0"/>
                <a:ea typeface="新細明體" panose="02020500000000000000" pitchFamily="18" charset="-120"/>
                <a:cs typeface="Arial" panose="020B0604020202020204" pitchFamily="34" charset="0"/>
              </a:rPr>
              <a:t>“sexual” </a:t>
            </a:r>
            <a:r>
              <a:rPr lang="en-US" altLang="zh-TW" sz="1100" dirty="0">
                <a:latin typeface="Arial" panose="020B0604020202020204" pitchFamily="34" charset="0"/>
                <a:ea typeface="新細明體" panose="02020500000000000000" pitchFamily="18" charset="-120"/>
                <a:cs typeface="Arial" panose="020B0604020202020204" pitchFamily="34" charset="0"/>
              </a:rPr>
              <a:t>desire.</a:t>
            </a:r>
            <a:endParaRPr lang="zh-TW" altLang="en-US" sz="1100" dirty="0">
              <a:latin typeface="Arial" panose="020B0604020202020204" pitchFamily="34" charset="0"/>
              <a:ea typeface="新細明體" panose="02020500000000000000" pitchFamily="18" charset="-120"/>
              <a:cs typeface="Arial" panose="020B0604020202020204" pitchFamily="34" charset="0"/>
            </a:endParaRPr>
          </a:p>
        </p:txBody>
      </p:sp>
      <p:pic>
        <p:nvPicPr>
          <p:cNvPr id="57" name="圖片 56">
            <a:extLst>
              <a:ext uri="{FF2B5EF4-FFF2-40B4-BE49-F238E27FC236}">
                <a16:creationId xmlns:a16="http://schemas.microsoft.com/office/drawing/2014/main" id="{56F8AFC2-1391-4DEF-A24C-D8795D7420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2724" y="1477390"/>
            <a:ext cx="2757268" cy="365730"/>
          </a:xfrm>
          <a:prstGeom prst="rect">
            <a:avLst/>
          </a:prstGeom>
        </p:spPr>
      </p:pic>
      <p:sp>
        <p:nvSpPr>
          <p:cNvPr id="59" name="文字方塊 58">
            <a:extLst>
              <a:ext uri="{FF2B5EF4-FFF2-40B4-BE49-F238E27FC236}">
                <a16:creationId xmlns:a16="http://schemas.microsoft.com/office/drawing/2014/main" id="{2E68E097-3C9E-4C74-8587-00D0DD0321CF}"/>
              </a:ext>
            </a:extLst>
          </p:cNvPr>
          <p:cNvSpPr txBox="1"/>
          <p:nvPr/>
        </p:nvSpPr>
        <p:spPr>
          <a:xfrm>
            <a:off x="1233467" y="1226562"/>
            <a:ext cx="2290167" cy="307777"/>
          </a:xfrm>
          <a:prstGeom prst="rect">
            <a:avLst/>
          </a:prstGeom>
          <a:noFill/>
        </p:spPr>
        <p:txBody>
          <a:bodyPr wrap="square">
            <a:spAutoFit/>
          </a:bodyPr>
          <a:lstStyle/>
          <a:p>
            <a:r>
              <a:rPr lang="en-US" altLang="zh-TW" sz="1400" b="1" dirty="0">
                <a:solidFill>
                  <a:srgbClr val="FFF200"/>
                </a:solidFill>
                <a:effectLst/>
                <a:latin typeface="Arial" panose="020B0604020202020204" pitchFamily="34" charset="0"/>
                <a:ea typeface="新細明體" panose="02020500000000000000" pitchFamily="18" charset="-120"/>
                <a:cs typeface="Arial" panose="020B0604020202020204" pitchFamily="34" charset="0"/>
              </a:rPr>
              <a:t>You think drugs can…</a:t>
            </a:r>
            <a:endParaRPr lang="zh-TW" altLang="en-US" sz="1400" b="1" dirty="0">
              <a:solidFill>
                <a:srgbClr val="FFF200"/>
              </a:solidFill>
              <a:latin typeface="Arial" panose="020B0604020202020204" pitchFamily="34" charset="0"/>
              <a:cs typeface="Arial" panose="020B0604020202020204" pitchFamily="34" charset="0"/>
            </a:endParaRPr>
          </a:p>
        </p:txBody>
      </p:sp>
      <p:sp>
        <p:nvSpPr>
          <p:cNvPr id="63" name="文字方塊 62">
            <a:extLst>
              <a:ext uri="{FF2B5EF4-FFF2-40B4-BE49-F238E27FC236}">
                <a16:creationId xmlns:a16="http://schemas.microsoft.com/office/drawing/2014/main" id="{3D18AFCE-47BA-4584-830F-0D1820FE6F65}"/>
              </a:ext>
            </a:extLst>
          </p:cNvPr>
          <p:cNvSpPr txBox="1"/>
          <p:nvPr/>
        </p:nvSpPr>
        <p:spPr>
          <a:xfrm>
            <a:off x="6348973" y="1226562"/>
            <a:ext cx="1365208" cy="307777"/>
          </a:xfrm>
          <a:prstGeom prst="rect">
            <a:avLst/>
          </a:prstGeom>
          <a:noFill/>
        </p:spPr>
        <p:txBody>
          <a:bodyPr wrap="square">
            <a:spAutoFit/>
          </a:bodyPr>
          <a:lstStyle>
            <a:defPPr>
              <a:defRPr lang="zh-TW"/>
            </a:defPPr>
            <a:lvl1pPr>
              <a:defRPr sz="1400" b="1">
                <a:solidFill>
                  <a:srgbClr val="FFF200"/>
                </a:solidFill>
                <a:effectLst/>
                <a:latin typeface="Arial" panose="020B0604020202020204" pitchFamily="34" charset="0"/>
                <a:ea typeface="新細明體" panose="02020500000000000000" pitchFamily="18" charset="-120"/>
                <a:cs typeface="Arial" panose="020B0604020202020204" pitchFamily="34" charset="0"/>
              </a:defRPr>
            </a:lvl1pPr>
          </a:lstStyle>
          <a:p>
            <a:r>
              <a:rPr lang="en-US" altLang="zh-TW" dirty="0"/>
              <a:t>Cruel truth</a:t>
            </a:r>
            <a:endParaRPr lang="zh-TW" altLang="en-US" dirty="0"/>
          </a:p>
        </p:txBody>
      </p:sp>
      <p:grpSp>
        <p:nvGrpSpPr>
          <p:cNvPr id="69" name="群組 68">
            <a:extLst>
              <a:ext uri="{FF2B5EF4-FFF2-40B4-BE49-F238E27FC236}">
                <a16:creationId xmlns:a16="http://schemas.microsoft.com/office/drawing/2014/main" id="{01708C76-06CE-43AD-9BE4-FA5752AE2481}"/>
              </a:ext>
            </a:extLst>
          </p:cNvPr>
          <p:cNvGrpSpPr/>
          <p:nvPr/>
        </p:nvGrpSpPr>
        <p:grpSpPr>
          <a:xfrm>
            <a:off x="3824407" y="2296563"/>
            <a:ext cx="762295" cy="244219"/>
            <a:chOff x="3791949" y="2303813"/>
            <a:chExt cx="762295" cy="244219"/>
          </a:xfrm>
        </p:grpSpPr>
        <p:pic>
          <p:nvPicPr>
            <p:cNvPr id="67" name="圖片 66">
              <a:extLst>
                <a:ext uri="{FF2B5EF4-FFF2-40B4-BE49-F238E27FC236}">
                  <a16:creationId xmlns:a16="http://schemas.microsoft.com/office/drawing/2014/main" id="{59D85086-B919-40D9-A93E-01ECAE5950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8077" y="2315451"/>
              <a:ext cx="678223" cy="232581"/>
            </a:xfrm>
            <a:prstGeom prst="rect">
              <a:avLst/>
            </a:prstGeom>
            <a:effectLst>
              <a:outerShdw blurRad="50800" dist="38100" dir="2700000" algn="tl" rotWithShape="0">
                <a:prstClr val="black">
                  <a:alpha val="40000"/>
                </a:prstClr>
              </a:outerShdw>
            </a:effectLst>
          </p:spPr>
        </p:pic>
        <p:sp>
          <p:nvSpPr>
            <p:cNvPr id="68" name="文字方塊 67">
              <a:extLst>
                <a:ext uri="{FF2B5EF4-FFF2-40B4-BE49-F238E27FC236}">
                  <a16:creationId xmlns:a16="http://schemas.microsoft.com/office/drawing/2014/main" id="{ED74C6D8-C0E3-4CDC-9A23-BDD839E79D9D}"/>
                </a:ext>
              </a:extLst>
            </p:cNvPr>
            <p:cNvSpPr txBox="1"/>
            <p:nvPr/>
          </p:nvSpPr>
          <p:spPr>
            <a:xfrm>
              <a:off x="3791949" y="2303813"/>
              <a:ext cx="762295" cy="230832"/>
            </a:xfrm>
            <a:prstGeom prst="rect">
              <a:avLst/>
            </a:prstGeom>
            <a:noFill/>
          </p:spPr>
          <p:txBody>
            <a:bodyPr wrap="square" rtlCol="0">
              <a:spAutoFit/>
            </a:bodyPr>
            <a:lstStyle/>
            <a:p>
              <a:r>
                <a:rPr lang="en-US" altLang="zh-TW" sz="900" b="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Yesterday</a:t>
              </a:r>
              <a:endParaRPr lang="zh-TW" altLang="en-US" sz="900" b="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70" name="群組 69">
            <a:extLst>
              <a:ext uri="{FF2B5EF4-FFF2-40B4-BE49-F238E27FC236}">
                <a16:creationId xmlns:a16="http://schemas.microsoft.com/office/drawing/2014/main" id="{3A706DE5-3659-437B-BBD7-27FF0B243AA8}"/>
              </a:ext>
            </a:extLst>
          </p:cNvPr>
          <p:cNvGrpSpPr/>
          <p:nvPr/>
        </p:nvGrpSpPr>
        <p:grpSpPr>
          <a:xfrm>
            <a:off x="3824407" y="4903125"/>
            <a:ext cx="762295" cy="244219"/>
            <a:chOff x="3783071" y="2303813"/>
            <a:chExt cx="762295" cy="244219"/>
          </a:xfrm>
        </p:grpSpPr>
        <p:pic>
          <p:nvPicPr>
            <p:cNvPr id="71" name="圖片 70">
              <a:extLst>
                <a:ext uri="{FF2B5EF4-FFF2-40B4-BE49-F238E27FC236}">
                  <a16:creationId xmlns:a16="http://schemas.microsoft.com/office/drawing/2014/main" id="{A6FD2D35-FC5F-4E52-9719-D41AEAB72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8077" y="2315451"/>
              <a:ext cx="678223" cy="232581"/>
            </a:xfrm>
            <a:prstGeom prst="rect">
              <a:avLst/>
            </a:prstGeom>
            <a:effectLst>
              <a:outerShdw blurRad="50800" dist="38100" dir="2700000" algn="tl" rotWithShape="0">
                <a:prstClr val="black">
                  <a:alpha val="40000"/>
                </a:prstClr>
              </a:outerShdw>
            </a:effectLst>
          </p:spPr>
        </p:pic>
        <p:sp>
          <p:nvSpPr>
            <p:cNvPr id="72" name="文字方塊 71">
              <a:extLst>
                <a:ext uri="{FF2B5EF4-FFF2-40B4-BE49-F238E27FC236}">
                  <a16:creationId xmlns:a16="http://schemas.microsoft.com/office/drawing/2014/main" id="{0754CACE-642E-405C-9963-990EC42E8668}"/>
                </a:ext>
              </a:extLst>
            </p:cNvPr>
            <p:cNvSpPr txBox="1"/>
            <p:nvPr/>
          </p:nvSpPr>
          <p:spPr>
            <a:xfrm>
              <a:off x="3783071" y="2303813"/>
              <a:ext cx="762295" cy="230832"/>
            </a:xfrm>
            <a:prstGeom prst="rect">
              <a:avLst/>
            </a:prstGeom>
            <a:noFill/>
          </p:spPr>
          <p:txBody>
            <a:bodyPr wrap="square" rtlCol="0">
              <a:spAutoFit/>
            </a:bodyPr>
            <a:lstStyle/>
            <a:p>
              <a:pPr algn="ctr"/>
              <a:r>
                <a:rPr lang="en-US" altLang="zh-TW" sz="900" b="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Today </a:t>
              </a:r>
              <a:endParaRPr lang="zh-TW" altLang="en-US" sz="900" b="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74" name="文字方塊 73">
            <a:extLst>
              <a:ext uri="{FF2B5EF4-FFF2-40B4-BE49-F238E27FC236}">
                <a16:creationId xmlns:a16="http://schemas.microsoft.com/office/drawing/2014/main" id="{9CD4746E-A5BF-4AA3-A92A-E80F4F2E8436}"/>
              </a:ext>
            </a:extLst>
          </p:cNvPr>
          <p:cNvSpPr txBox="1"/>
          <p:nvPr/>
        </p:nvSpPr>
        <p:spPr>
          <a:xfrm>
            <a:off x="3084274" y="2566650"/>
            <a:ext cx="1136531" cy="230832"/>
          </a:xfrm>
          <a:prstGeom prst="rect">
            <a:avLst/>
          </a:prstGeom>
          <a:noFill/>
        </p:spPr>
        <p:txBody>
          <a:bodyPr wrap="square">
            <a:spAutoFit/>
          </a:bodyPr>
          <a:lstStyle/>
          <a:p>
            <a:r>
              <a:rPr lang="en-US" altLang="zh-TW"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rPr>
              <a:t>10:30 a.m.</a:t>
            </a:r>
            <a:endParaRPr lang="zh-TW" altLang="en-US"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6" name="文字方塊 75">
            <a:extLst>
              <a:ext uri="{FF2B5EF4-FFF2-40B4-BE49-F238E27FC236}">
                <a16:creationId xmlns:a16="http://schemas.microsoft.com/office/drawing/2014/main" id="{F8BC4EAF-EB23-4DE6-A06B-0164C98067C4}"/>
              </a:ext>
            </a:extLst>
          </p:cNvPr>
          <p:cNvSpPr txBox="1"/>
          <p:nvPr/>
        </p:nvSpPr>
        <p:spPr>
          <a:xfrm>
            <a:off x="5334270" y="2500219"/>
            <a:ext cx="1347758" cy="230832"/>
          </a:xfrm>
          <a:prstGeom prst="rect">
            <a:avLst/>
          </a:prstGeom>
          <a:noFill/>
        </p:spPr>
        <p:txBody>
          <a:bodyPr wrap="square">
            <a:spAutoFit/>
          </a:bodyPr>
          <a:lstStyle/>
          <a:p>
            <a:r>
              <a:rPr lang="en-US" altLang="zh-TW"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rPr>
              <a:t>10:31 a.m.</a:t>
            </a:r>
            <a:endParaRPr lang="zh-TW" altLang="en-US"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endParaRPr>
          </a:p>
        </p:txBody>
      </p:sp>
      <p:sp>
        <p:nvSpPr>
          <p:cNvPr id="78" name="文字方塊 77">
            <a:extLst>
              <a:ext uri="{FF2B5EF4-FFF2-40B4-BE49-F238E27FC236}">
                <a16:creationId xmlns:a16="http://schemas.microsoft.com/office/drawing/2014/main" id="{DF6AC13A-598C-40CB-B2A4-4DFFE604450D}"/>
              </a:ext>
            </a:extLst>
          </p:cNvPr>
          <p:cNvSpPr txBox="1"/>
          <p:nvPr/>
        </p:nvSpPr>
        <p:spPr>
          <a:xfrm>
            <a:off x="3585358" y="3587021"/>
            <a:ext cx="749497" cy="230832"/>
          </a:xfrm>
          <a:prstGeom prst="rect">
            <a:avLst/>
          </a:prstGeom>
          <a:noFill/>
        </p:spPr>
        <p:txBody>
          <a:bodyPr wrap="square">
            <a:spAutoFit/>
          </a:bodyPr>
          <a:lstStyle/>
          <a:p>
            <a:r>
              <a:rPr lang="en-US" altLang="zh-TW"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rPr>
              <a:t>11:30 a.m.</a:t>
            </a:r>
            <a:endParaRPr lang="zh-TW" altLang="en-US"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endParaRPr>
          </a:p>
        </p:txBody>
      </p:sp>
      <p:sp>
        <p:nvSpPr>
          <p:cNvPr id="80" name="文字方塊 79">
            <a:extLst>
              <a:ext uri="{FF2B5EF4-FFF2-40B4-BE49-F238E27FC236}">
                <a16:creationId xmlns:a16="http://schemas.microsoft.com/office/drawing/2014/main" id="{5D5941B9-7BFA-4436-A9FE-9B59B4020D81}"/>
              </a:ext>
            </a:extLst>
          </p:cNvPr>
          <p:cNvSpPr txBox="1"/>
          <p:nvPr/>
        </p:nvSpPr>
        <p:spPr>
          <a:xfrm>
            <a:off x="4839521" y="3746029"/>
            <a:ext cx="1191491" cy="230832"/>
          </a:xfrm>
          <a:prstGeom prst="rect">
            <a:avLst/>
          </a:prstGeom>
          <a:noFill/>
        </p:spPr>
        <p:txBody>
          <a:bodyPr wrap="square">
            <a:spAutoFit/>
          </a:bodyPr>
          <a:lstStyle/>
          <a:p>
            <a:r>
              <a:rPr lang="en-US" altLang="zh-TW"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rPr>
              <a:t>11:35 a.m.</a:t>
            </a:r>
            <a:endParaRPr lang="zh-TW" altLang="en-US"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endParaRPr>
          </a:p>
        </p:txBody>
      </p:sp>
      <p:sp>
        <p:nvSpPr>
          <p:cNvPr id="82" name="文字方塊 81">
            <a:extLst>
              <a:ext uri="{FF2B5EF4-FFF2-40B4-BE49-F238E27FC236}">
                <a16:creationId xmlns:a16="http://schemas.microsoft.com/office/drawing/2014/main" id="{52C70958-7A2A-4372-BA9D-4EC2DD19E72C}"/>
              </a:ext>
            </a:extLst>
          </p:cNvPr>
          <p:cNvSpPr txBox="1"/>
          <p:nvPr/>
        </p:nvSpPr>
        <p:spPr>
          <a:xfrm>
            <a:off x="2921048" y="4802464"/>
            <a:ext cx="749497" cy="230832"/>
          </a:xfrm>
          <a:prstGeom prst="rect">
            <a:avLst/>
          </a:prstGeom>
          <a:noFill/>
        </p:spPr>
        <p:txBody>
          <a:bodyPr wrap="square">
            <a:spAutoFit/>
          </a:bodyPr>
          <a:lstStyle/>
          <a:p>
            <a:r>
              <a:rPr lang="en-US" altLang="zh-TW"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rPr>
              <a:t>11:46 a.m.</a:t>
            </a:r>
            <a:endParaRPr lang="zh-TW" altLang="en-US"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endParaRPr>
          </a:p>
        </p:txBody>
      </p:sp>
      <p:sp>
        <p:nvSpPr>
          <p:cNvPr id="84" name="文字方塊 83">
            <a:extLst>
              <a:ext uri="{FF2B5EF4-FFF2-40B4-BE49-F238E27FC236}">
                <a16:creationId xmlns:a16="http://schemas.microsoft.com/office/drawing/2014/main" id="{6B29FA7B-363E-41A4-9B28-88984B378865}"/>
              </a:ext>
            </a:extLst>
          </p:cNvPr>
          <p:cNvSpPr txBox="1"/>
          <p:nvPr/>
        </p:nvSpPr>
        <p:spPr>
          <a:xfrm>
            <a:off x="4537558" y="4903125"/>
            <a:ext cx="1865219" cy="230832"/>
          </a:xfrm>
          <a:prstGeom prst="rect">
            <a:avLst/>
          </a:prstGeom>
          <a:noFill/>
        </p:spPr>
        <p:txBody>
          <a:bodyPr wrap="square">
            <a:spAutoFit/>
          </a:bodyPr>
          <a:lstStyle/>
          <a:p>
            <a:r>
              <a:rPr lang="en-US" altLang="zh-TW"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rPr>
              <a:t>Read 11:55 a.m.</a:t>
            </a:r>
            <a:endParaRPr lang="zh-TW" altLang="en-US"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endParaRPr>
          </a:p>
        </p:txBody>
      </p:sp>
      <p:sp>
        <p:nvSpPr>
          <p:cNvPr id="86" name="文字方塊 85">
            <a:extLst>
              <a:ext uri="{FF2B5EF4-FFF2-40B4-BE49-F238E27FC236}">
                <a16:creationId xmlns:a16="http://schemas.microsoft.com/office/drawing/2014/main" id="{947F936B-CBC3-44DC-ADA7-34BD112D91D8}"/>
              </a:ext>
            </a:extLst>
          </p:cNvPr>
          <p:cNvSpPr txBox="1"/>
          <p:nvPr/>
        </p:nvSpPr>
        <p:spPr>
          <a:xfrm>
            <a:off x="3692736" y="6103813"/>
            <a:ext cx="733147" cy="230832"/>
          </a:xfrm>
          <a:prstGeom prst="rect">
            <a:avLst/>
          </a:prstGeom>
          <a:noFill/>
        </p:spPr>
        <p:txBody>
          <a:bodyPr wrap="square">
            <a:spAutoFit/>
          </a:bodyPr>
          <a:lstStyle/>
          <a:p>
            <a:r>
              <a:rPr lang="en-US" altLang="zh-TW"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rPr>
              <a:t>12:30 p.m.</a:t>
            </a:r>
            <a:endParaRPr lang="zh-TW" altLang="en-US"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endParaRPr>
          </a:p>
        </p:txBody>
      </p:sp>
      <p:sp>
        <p:nvSpPr>
          <p:cNvPr id="88" name="文字方塊 87">
            <a:extLst>
              <a:ext uri="{FF2B5EF4-FFF2-40B4-BE49-F238E27FC236}">
                <a16:creationId xmlns:a16="http://schemas.microsoft.com/office/drawing/2014/main" id="{28079B4E-0E91-4A16-8D0A-1D30981FEE9C}"/>
              </a:ext>
            </a:extLst>
          </p:cNvPr>
          <p:cNvSpPr txBox="1"/>
          <p:nvPr/>
        </p:nvSpPr>
        <p:spPr>
          <a:xfrm>
            <a:off x="4521489" y="6614093"/>
            <a:ext cx="1428503" cy="230832"/>
          </a:xfrm>
          <a:prstGeom prst="rect">
            <a:avLst/>
          </a:prstGeom>
          <a:noFill/>
        </p:spPr>
        <p:txBody>
          <a:bodyPr wrap="square">
            <a:spAutoFit/>
          </a:bodyPr>
          <a:lstStyle/>
          <a:p>
            <a:r>
              <a:rPr lang="en-US" altLang="zh-TW"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rPr>
              <a:t>13:31 p.m.</a:t>
            </a:r>
            <a:endParaRPr lang="zh-TW" altLang="en-US" sz="900" dirty="0">
              <a:effectLst>
                <a:outerShdw blurRad="38100" dist="38100" dir="2700000" algn="tl">
                  <a:srgbClr val="000000">
                    <a:alpha val="43137"/>
                  </a:srgbClr>
                </a:outerShdw>
              </a:effectLst>
              <a:latin typeface="Arial" panose="020B0604020202020204" pitchFamily="34" charset="0"/>
              <a:ea typeface="新細明體" panose="02020500000000000000" pitchFamily="18" charset="-120"/>
              <a:cs typeface="Arial" panose="020B0604020202020204" pitchFamily="34" charset="0"/>
            </a:endParaRPr>
          </a:p>
        </p:txBody>
      </p:sp>
      <p:sp>
        <p:nvSpPr>
          <p:cNvPr id="3" name="投影片編號版面配置區 2">
            <a:extLst>
              <a:ext uri="{FF2B5EF4-FFF2-40B4-BE49-F238E27FC236}">
                <a16:creationId xmlns:a16="http://schemas.microsoft.com/office/drawing/2014/main" id="{D48CD0F0-2675-4111-B6B9-3CBD0528B87E}"/>
              </a:ext>
            </a:extLst>
          </p:cNvPr>
          <p:cNvSpPr>
            <a:spLocks noGrp="1"/>
          </p:cNvSpPr>
          <p:nvPr>
            <p:ph type="sldNum" sz="quarter" idx="12"/>
          </p:nvPr>
        </p:nvSpPr>
        <p:spPr/>
        <p:txBody>
          <a:bodyPr/>
          <a:lstStyle/>
          <a:p>
            <a:fld id="{2EAEFC8C-0C55-4DE7-A849-9265B1C784DF}" type="slidenum">
              <a:rPr lang="zh-TW" altLang="en-US" smtClean="0">
                <a:solidFill>
                  <a:schemeClr val="tx1"/>
                </a:solidFill>
              </a:rPr>
              <a:t>4</a:t>
            </a:fld>
            <a:endParaRPr lang="zh-TW" altLang="en-US" dirty="0">
              <a:solidFill>
                <a:schemeClr val="tx1"/>
              </a:solidFill>
            </a:endParaRPr>
          </a:p>
        </p:txBody>
      </p:sp>
    </p:spTree>
    <p:extLst>
      <p:ext uri="{BB962C8B-B14F-4D97-AF65-F5344CB8AC3E}">
        <p14:creationId xmlns:p14="http://schemas.microsoft.com/office/powerpoint/2010/main" val="314427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同心圆 15">
            <a:extLst>
              <a:ext uri="{FF2B5EF4-FFF2-40B4-BE49-F238E27FC236}">
                <a16:creationId xmlns:a16="http://schemas.microsoft.com/office/drawing/2014/main" id="{450AB99F-2F5F-4CBA-802E-396E55534DEA}"/>
              </a:ext>
            </a:extLst>
          </p:cNvPr>
          <p:cNvSpPr/>
          <p:nvPr/>
        </p:nvSpPr>
        <p:spPr>
          <a:xfrm>
            <a:off x="2774015" y="2484485"/>
            <a:ext cx="3595969" cy="3406626"/>
          </a:xfrm>
          <a:prstGeom prst="donut">
            <a:avLst>
              <a:gd name="adj" fmla="val 12572"/>
            </a:avLst>
          </a:prstGeom>
          <a:solidFill>
            <a:schemeClr val="accent6">
              <a:lumMod val="60000"/>
              <a:lumOff val="40000"/>
            </a:scheme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7" name="圆角矩形 10">
            <a:extLst>
              <a:ext uri="{FF2B5EF4-FFF2-40B4-BE49-F238E27FC236}">
                <a16:creationId xmlns:a16="http://schemas.microsoft.com/office/drawing/2014/main" id="{E9701654-B28E-4B4A-B6AC-83E033AF8B7A}"/>
              </a:ext>
            </a:extLst>
          </p:cNvPr>
          <p:cNvSpPr/>
          <p:nvPr/>
        </p:nvSpPr>
        <p:spPr>
          <a:xfrm>
            <a:off x="292962" y="1537792"/>
            <a:ext cx="8593585" cy="4802414"/>
          </a:xfrm>
          <a:prstGeom prst="roundRect">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8">
            <a:extLst>
              <a:ext uri="{FF2B5EF4-FFF2-40B4-BE49-F238E27FC236}">
                <a16:creationId xmlns:a16="http://schemas.microsoft.com/office/drawing/2014/main" id="{A3BA0851-CC4A-9342-9698-485BA45A4316}"/>
              </a:ext>
            </a:extLst>
          </p:cNvPr>
          <p:cNvSpPr/>
          <p:nvPr/>
        </p:nvSpPr>
        <p:spPr>
          <a:xfrm>
            <a:off x="589456" y="1098313"/>
            <a:ext cx="7053760" cy="883809"/>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defRPr/>
            </a:pPr>
            <a:r>
              <a:rPr lang="en-US" altLang="zh-TW" sz="2800" b="1" dirty="0">
                <a:effectLst/>
                <a:latin typeface="Arial" panose="020B0604020202020204" pitchFamily="34" charset="0"/>
                <a:ea typeface="新細明體" panose="02020500000000000000" pitchFamily="18" charset="-120"/>
                <a:cs typeface="Arial" panose="020B0604020202020204" pitchFamily="34" charset="0"/>
              </a:rPr>
              <a:t>Establish the </a:t>
            </a:r>
            <a:r>
              <a:rPr lang="en-US" altLang="zh-TW" sz="2800" b="1" dirty="0">
                <a:latin typeface="Arial" panose="020B0604020202020204" pitchFamily="34" charset="0"/>
                <a:cs typeface="Arial" panose="020B0604020202020204" pitchFamily="34" charset="0"/>
              </a:rPr>
              <a:t>positive </a:t>
            </a:r>
            <a:r>
              <a:rPr lang="en-US" altLang="zh-TW" sz="2800" b="1" dirty="0">
                <a:effectLst/>
                <a:latin typeface="Arial" panose="020B0604020202020204" pitchFamily="34" charset="0"/>
                <a:ea typeface="新細明體" panose="02020500000000000000" pitchFamily="18" charset="-120"/>
                <a:cs typeface="Arial" panose="020B0604020202020204" pitchFamily="34" charset="0"/>
              </a:rPr>
              <a:t>work attitude and professional dedication</a:t>
            </a:r>
            <a:endParaRPr lang="zh-TW" altLang="en-US" sz="28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20" name="圖片 19">
            <a:extLst>
              <a:ext uri="{FF2B5EF4-FFF2-40B4-BE49-F238E27FC236}">
                <a16:creationId xmlns:a16="http://schemas.microsoft.com/office/drawing/2014/main" id="{C6559E65-646A-48F1-A2CC-5A6E527741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8681" y="2823100"/>
            <a:ext cx="4371474" cy="3362802"/>
          </a:xfrm>
          <a:prstGeom prst="rect">
            <a:avLst/>
          </a:prstGeom>
        </p:spPr>
      </p:pic>
      <p:pic>
        <p:nvPicPr>
          <p:cNvPr id="25" name="Picture 2">
            <a:extLst>
              <a:ext uri="{FF2B5EF4-FFF2-40B4-BE49-F238E27FC236}">
                <a16:creationId xmlns:a16="http://schemas.microsoft.com/office/drawing/2014/main" id="{7328C210-CE6E-4BA3-A504-FD39C1583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40" y="2103097"/>
            <a:ext cx="4587866" cy="2624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圓角矩形 2">
            <a:extLst>
              <a:ext uri="{FF2B5EF4-FFF2-40B4-BE49-F238E27FC236}">
                <a16:creationId xmlns:a16="http://schemas.microsoft.com/office/drawing/2014/main" id="{98AE50EB-76A9-4097-B1B0-52FCC106CA92}"/>
              </a:ext>
            </a:extLst>
          </p:cNvPr>
          <p:cNvSpPr/>
          <p:nvPr/>
        </p:nvSpPr>
        <p:spPr>
          <a:xfrm>
            <a:off x="5237825" y="2171579"/>
            <a:ext cx="3320334" cy="963561"/>
          </a:xfrm>
          <a:prstGeom prst="roundRect">
            <a:avLst>
              <a:gd name="adj" fmla="val 50000"/>
            </a:avLst>
          </a:prstGeom>
          <a:solidFill>
            <a:srgbClr val="FCD68C"/>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lnSpc>
                <a:spcPts val="2500"/>
              </a:lnSpc>
              <a:defRPr/>
            </a:pPr>
            <a:r>
              <a:rPr lang="en-US"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rPr>
              <a:t>Be open to job challenges and speak out your thoughts.</a:t>
            </a:r>
          </a:p>
        </p:txBody>
      </p:sp>
      <p:sp>
        <p:nvSpPr>
          <p:cNvPr id="31" name="圓角矩形 2">
            <a:extLst>
              <a:ext uri="{FF2B5EF4-FFF2-40B4-BE49-F238E27FC236}">
                <a16:creationId xmlns:a16="http://schemas.microsoft.com/office/drawing/2014/main" id="{4D0CDFB4-8741-4BC9-8753-A53AF87C6F87}"/>
              </a:ext>
            </a:extLst>
          </p:cNvPr>
          <p:cNvSpPr/>
          <p:nvPr/>
        </p:nvSpPr>
        <p:spPr>
          <a:xfrm>
            <a:off x="585840" y="4346537"/>
            <a:ext cx="2858696" cy="973671"/>
          </a:xfrm>
          <a:prstGeom prst="roundRect">
            <a:avLst>
              <a:gd name="adj" fmla="val 50000"/>
            </a:avLst>
          </a:prstGeom>
          <a:solidFill>
            <a:srgbClr val="FCD68C"/>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lnSpc>
                <a:spcPts val="2500"/>
              </a:lnSpc>
              <a:buNone/>
              <a:defRPr/>
            </a:pPr>
            <a:r>
              <a:rPr lang="en-US"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rPr>
              <a:t>Seek cooperation and assistance when facing stress.</a:t>
            </a:r>
          </a:p>
        </p:txBody>
      </p:sp>
      <p:sp>
        <p:nvSpPr>
          <p:cNvPr id="2" name="文字方塊 2">
            <a:extLst>
              <a:ext uri="{FF2B5EF4-FFF2-40B4-BE49-F238E27FC236}">
                <a16:creationId xmlns:a16="http://schemas.microsoft.com/office/drawing/2014/main" id="{8360E2E1-1E5B-4CC3-BF8E-7D7524945864}"/>
              </a:ext>
            </a:extLst>
          </p:cNvPr>
          <p:cNvSpPr txBox="1"/>
          <p:nvPr/>
        </p:nvSpPr>
        <p:spPr>
          <a:xfrm>
            <a:off x="1" y="319252"/>
            <a:ext cx="9143999" cy="584775"/>
          </a:xfrm>
          <a:prstGeom prst="rect">
            <a:avLst/>
          </a:prstGeom>
          <a:noFill/>
        </p:spPr>
        <p:txBody>
          <a:bodyPr wrap="square" rtlCol="0">
            <a:spAutoFit/>
          </a:bodyPr>
          <a:lstStyle/>
          <a:p>
            <a:pPr algn="ctr"/>
            <a:r>
              <a:rPr lang="en-US" altLang="zh-TW" sz="3200" b="1" dirty="0">
                <a:latin typeface="Arial" panose="020B0604020202020204" pitchFamily="34" charset="0"/>
                <a:ea typeface="新細明體" panose="02020500000000000000" pitchFamily="18" charset="-120"/>
                <a:cs typeface="Arial" panose="020B0604020202020204" pitchFamily="34" charset="0"/>
              </a:rPr>
              <a:t>Don’t let drugs control your life! (1)</a:t>
            </a:r>
            <a:endParaRPr lang="zh-TW" altLang="en-US" sz="3200" b="1" dirty="0">
              <a:latin typeface="Arial" panose="020B0604020202020204" pitchFamily="34" charset="0"/>
              <a:ea typeface="新細明體" panose="02020500000000000000" pitchFamily="18" charset="-120"/>
              <a:cs typeface="Arial" panose="020B0604020202020204" pitchFamily="34" charset="0"/>
            </a:endParaRPr>
          </a:p>
        </p:txBody>
      </p:sp>
      <p:sp>
        <p:nvSpPr>
          <p:cNvPr id="4" name="投影片編號版面配置區 3">
            <a:extLst>
              <a:ext uri="{FF2B5EF4-FFF2-40B4-BE49-F238E27FC236}">
                <a16:creationId xmlns:a16="http://schemas.microsoft.com/office/drawing/2014/main" id="{91AFD64B-12FF-4D7E-A3C2-95404F8CEA62}"/>
              </a:ext>
            </a:extLst>
          </p:cNvPr>
          <p:cNvSpPr>
            <a:spLocks noGrp="1"/>
          </p:cNvSpPr>
          <p:nvPr>
            <p:ph type="sldNum" sz="quarter" idx="12"/>
          </p:nvPr>
        </p:nvSpPr>
        <p:spPr/>
        <p:txBody>
          <a:bodyPr/>
          <a:lstStyle/>
          <a:p>
            <a:fld id="{2EAEFC8C-0C55-4DE7-A849-9265B1C784DF}" type="slidenum">
              <a:rPr lang="zh-TW" altLang="en-US" smtClean="0">
                <a:solidFill>
                  <a:schemeClr val="tx1"/>
                </a:solidFill>
              </a:rPr>
              <a:t>5</a:t>
            </a:fld>
            <a:endParaRPr lang="zh-TW" altLang="en-US" dirty="0">
              <a:solidFill>
                <a:schemeClr val="tx1"/>
              </a:solidFill>
            </a:endParaRPr>
          </a:p>
        </p:txBody>
      </p:sp>
    </p:spTree>
    <p:extLst>
      <p:ext uri="{BB962C8B-B14F-4D97-AF65-F5344CB8AC3E}">
        <p14:creationId xmlns:p14="http://schemas.microsoft.com/office/powerpoint/2010/main" val="375439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extLst>
              <a:ext uri="{FF2B5EF4-FFF2-40B4-BE49-F238E27FC236}">
                <a16:creationId xmlns:a16="http://schemas.microsoft.com/office/drawing/2014/main" id="{1C319081-3666-4C40-8729-4F73C8BF8DB5}"/>
              </a:ext>
            </a:extLst>
          </p:cNvPr>
          <p:cNvSpPr/>
          <p:nvPr/>
        </p:nvSpPr>
        <p:spPr>
          <a:xfrm>
            <a:off x="292962" y="1537792"/>
            <a:ext cx="8593585" cy="4802414"/>
          </a:xfrm>
          <a:prstGeom prst="roundRect">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同心圆 19">
            <a:extLst>
              <a:ext uri="{FF2B5EF4-FFF2-40B4-BE49-F238E27FC236}">
                <a16:creationId xmlns:a16="http://schemas.microsoft.com/office/drawing/2014/main" id="{02B0FCCC-B877-CE4E-935D-B6F72B6FCA08}"/>
              </a:ext>
            </a:extLst>
          </p:cNvPr>
          <p:cNvSpPr/>
          <p:nvPr/>
        </p:nvSpPr>
        <p:spPr>
          <a:xfrm rot="20726496">
            <a:off x="362512" y="1613550"/>
            <a:ext cx="3075763" cy="3184863"/>
          </a:xfrm>
          <a:prstGeom prst="donut">
            <a:avLst>
              <a:gd name="adj" fmla="val 1257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18" name="图片 17">
            <a:extLst>
              <a:ext uri="{FF2B5EF4-FFF2-40B4-BE49-F238E27FC236}">
                <a16:creationId xmlns:a16="http://schemas.microsoft.com/office/drawing/2014/main" id="{91903BAC-5CAC-CA44-9631-DB59BD389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26496">
            <a:off x="345916" y="1661536"/>
            <a:ext cx="2986166" cy="2972533"/>
          </a:xfrm>
          <a:prstGeom prst="rect">
            <a:avLst/>
          </a:prstGeom>
        </p:spPr>
      </p:pic>
      <p:grpSp>
        <p:nvGrpSpPr>
          <p:cNvPr id="24" name="组合 23">
            <a:extLst>
              <a:ext uri="{FF2B5EF4-FFF2-40B4-BE49-F238E27FC236}">
                <a16:creationId xmlns:a16="http://schemas.microsoft.com/office/drawing/2014/main" id="{B9D6326D-6158-D44E-9967-79730150B3D5}"/>
              </a:ext>
            </a:extLst>
          </p:cNvPr>
          <p:cNvGrpSpPr/>
          <p:nvPr/>
        </p:nvGrpSpPr>
        <p:grpSpPr>
          <a:xfrm rot="735586">
            <a:off x="5836704" y="1998394"/>
            <a:ext cx="3026899" cy="2944223"/>
            <a:chOff x="3097275" y="1666910"/>
            <a:chExt cx="2457475" cy="2487328"/>
          </a:xfrm>
        </p:grpSpPr>
        <p:sp>
          <p:nvSpPr>
            <p:cNvPr id="23" name="同心圆 22">
              <a:extLst>
                <a:ext uri="{FF2B5EF4-FFF2-40B4-BE49-F238E27FC236}">
                  <a16:creationId xmlns:a16="http://schemas.microsoft.com/office/drawing/2014/main" id="{185E164D-0119-6545-9793-F9A3A3EEB861}"/>
                </a:ext>
              </a:extLst>
            </p:cNvPr>
            <p:cNvSpPr/>
            <p:nvPr/>
          </p:nvSpPr>
          <p:spPr>
            <a:xfrm>
              <a:off x="3097275" y="1713030"/>
              <a:ext cx="2418927" cy="2441208"/>
            </a:xfrm>
            <a:prstGeom prst="donut">
              <a:avLst>
                <a:gd name="adj" fmla="val 1257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16" name="图片 15">
              <a:extLst>
                <a:ext uri="{FF2B5EF4-FFF2-40B4-BE49-F238E27FC236}">
                  <a16:creationId xmlns:a16="http://schemas.microsoft.com/office/drawing/2014/main" id="{B017118D-876C-C545-92D7-C1987539C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2333" y="1666910"/>
              <a:ext cx="2452417" cy="2379310"/>
            </a:xfrm>
            <a:prstGeom prst="rect">
              <a:avLst/>
            </a:prstGeom>
          </p:spPr>
        </p:pic>
      </p:grpSp>
      <p:sp>
        <p:nvSpPr>
          <p:cNvPr id="19" name="圆角矩形 18">
            <a:extLst>
              <a:ext uri="{FF2B5EF4-FFF2-40B4-BE49-F238E27FC236}">
                <a16:creationId xmlns:a16="http://schemas.microsoft.com/office/drawing/2014/main" id="{A3BA0851-CC4A-9342-9698-485BA45A4316}"/>
              </a:ext>
            </a:extLst>
          </p:cNvPr>
          <p:cNvSpPr/>
          <p:nvPr/>
        </p:nvSpPr>
        <p:spPr>
          <a:xfrm>
            <a:off x="3284738" y="1078150"/>
            <a:ext cx="5076966" cy="901569"/>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2800" b="1" dirty="0">
                <a:latin typeface="Arial" panose="020B0604020202020204" pitchFamily="34" charset="0"/>
                <a:ea typeface="新細明體" panose="02020500000000000000" pitchFamily="18" charset="-120"/>
                <a:cs typeface="Arial" panose="020B0604020202020204" pitchFamily="34" charset="0"/>
              </a:rPr>
              <a:t>Develop good interpersonal relationships</a:t>
            </a:r>
            <a:endParaRPr lang="zh-TW" altLang="en-US" sz="2800" b="1" dirty="0">
              <a:latin typeface="Arial" panose="020B0604020202020204" pitchFamily="34" charset="0"/>
              <a:ea typeface="新細明體" panose="02020500000000000000" pitchFamily="18" charset="-120"/>
              <a:cs typeface="Arial" panose="020B0604020202020204" pitchFamily="34" charset="0"/>
            </a:endParaRPr>
          </a:p>
        </p:txBody>
      </p:sp>
      <p:grpSp>
        <p:nvGrpSpPr>
          <p:cNvPr id="22" name="组合 21">
            <a:extLst>
              <a:ext uri="{FF2B5EF4-FFF2-40B4-BE49-F238E27FC236}">
                <a16:creationId xmlns:a16="http://schemas.microsoft.com/office/drawing/2014/main" id="{29E8FDC7-394F-2E41-8255-40D1E9A4C597}"/>
              </a:ext>
            </a:extLst>
          </p:cNvPr>
          <p:cNvGrpSpPr/>
          <p:nvPr/>
        </p:nvGrpSpPr>
        <p:grpSpPr>
          <a:xfrm>
            <a:off x="3133142" y="3276843"/>
            <a:ext cx="3056685" cy="2959776"/>
            <a:chOff x="1788446" y="3619692"/>
            <a:chExt cx="2612105" cy="2626236"/>
          </a:xfrm>
        </p:grpSpPr>
        <p:sp>
          <p:nvSpPr>
            <p:cNvPr id="21" name="同心圆 20">
              <a:extLst>
                <a:ext uri="{FF2B5EF4-FFF2-40B4-BE49-F238E27FC236}">
                  <a16:creationId xmlns:a16="http://schemas.microsoft.com/office/drawing/2014/main" id="{33BE836F-F40E-2744-B59A-39C9A6BE6877}"/>
                </a:ext>
              </a:extLst>
            </p:cNvPr>
            <p:cNvSpPr/>
            <p:nvPr/>
          </p:nvSpPr>
          <p:spPr>
            <a:xfrm>
              <a:off x="1862835" y="3804720"/>
              <a:ext cx="2418927" cy="2441208"/>
            </a:xfrm>
            <a:prstGeom prst="donut">
              <a:avLst>
                <a:gd name="adj" fmla="val 1257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14" name="图片 13">
              <a:extLst>
                <a:ext uri="{FF2B5EF4-FFF2-40B4-BE49-F238E27FC236}">
                  <a16:creationId xmlns:a16="http://schemas.microsoft.com/office/drawing/2014/main" id="{1DE75319-737D-E54A-AC51-6C15823AC1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8446" y="3619692"/>
              <a:ext cx="2612105" cy="2534238"/>
            </a:xfrm>
            <a:prstGeom prst="rect">
              <a:avLst/>
            </a:prstGeom>
          </p:spPr>
        </p:pic>
      </p:grpSp>
      <p:sp>
        <p:nvSpPr>
          <p:cNvPr id="2" name="文字方塊 2">
            <a:extLst>
              <a:ext uri="{FF2B5EF4-FFF2-40B4-BE49-F238E27FC236}">
                <a16:creationId xmlns:a16="http://schemas.microsoft.com/office/drawing/2014/main" id="{3B66703D-D6FD-4AFC-B14C-8E7BDB7779BB}"/>
              </a:ext>
            </a:extLst>
          </p:cNvPr>
          <p:cNvSpPr txBox="1"/>
          <p:nvPr/>
        </p:nvSpPr>
        <p:spPr>
          <a:xfrm>
            <a:off x="1" y="319252"/>
            <a:ext cx="9143999" cy="584775"/>
          </a:xfrm>
          <a:prstGeom prst="rect">
            <a:avLst/>
          </a:prstGeom>
          <a:noFill/>
        </p:spPr>
        <p:txBody>
          <a:bodyPr wrap="square" rtlCol="0">
            <a:spAutoFit/>
          </a:bodyPr>
          <a:lstStyle/>
          <a:p>
            <a:pPr algn="ctr"/>
            <a:r>
              <a:rPr lang="en-US" altLang="zh-TW" sz="3200" b="1" dirty="0">
                <a:latin typeface="Arial" panose="020B0604020202020204" pitchFamily="34" charset="0"/>
                <a:ea typeface="新細明體" panose="02020500000000000000" pitchFamily="18" charset="-120"/>
                <a:cs typeface="Arial" panose="020B0604020202020204" pitchFamily="34" charset="0"/>
              </a:rPr>
              <a:t>Don’t let drugs control your life! (2)</a:t>
            </a:r>
            <a:endParaRPr lang="zh-TW" altLang="en-US" sz="3200" b="1" dirty="0">
              <a:latin typeface="Arial" panose="020B0604020202020204" pitchFamily="34" charset="0"/>
              <a:ea typeface="新細明體" panose="02020500000000000000" pitchFamily="18" charset="-120"/>
              <a:cs typeface="Arial" panose="020B0604020202020204" pitchFamily="34" charset="0"/>
            </a:endParaRPr>
          </a:p>
        </p:txBody>
      </p:sp>
      <p:sp>
        <p:nvSpPr>
          <p:cNvPr id="4" name="圓角矩形 2">
            <a:extLst>
              <a:ext uri="{FF2B5EF4-FFF2-40B4-BE49-F238E27FC236}">
                <a16:creationId xmlns:a16="http://schemas.microsoft.com/office/drawing/2014/main" id="{43318DF4-4F3F-47E1-81F9-5CDBE4545A39}"/>
              </a:ext>
            </a:extLst>
          </p:cNvPr>
          <p:cNvSpPr/>
          <p:nvPr/>
        </p:nvSpPr>
        <p:spPr>
          <a:xfrm>
            <a:off x="3133142" y="5287178"/>
            <a:ext cx="3056685" cy="955068"/>
          </a:xfrm>
          <a:prstGeom prst="roundRect">
            <a:avLst>
              <a:gd name="adj" fmla="val 50000"/>
            </a:avLst>
          </a:prstGeom>
          <a:solidFill>
            <a:srgbClr val="FCD68C"/>
          </a:solidFill>
          <a:ln>
            <a:solidFill>
              <a:srgbClr val="FCD68C"/>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lnSpc>
                <a:spcPts val="2500"/>
              </a:lnSpc>
              <a:buNone/>
              <a:defRPr/>
            </a:pPr>
            <a:r>
              <a:rPr lang="en-US"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rPr>
              <a:t>Share thoughts with others, care for others with empathy.</a:t>
            </a:r>
          </a:p>
        </p:txBody>
      </p:sp>
      <p:sp>
        <p:nvSpPr>
          <p:cNvPr id="5" name="圓角矩形 2">
            <a:extLst>
              <a:ext uri="{FF2B5EF4-FFF2-40B4-BE49-F238E27FC236}">
                <a16:creationId xmlns:a16="http://schemas.microsoft.com/office/drawing/2014/main" id="{2A838AF5-E5F5-4D8C-AFE7-AB3902FEC892}"/>
              </a:ext>
            </a:extLst>
          </p:cNvPr>
          <p:cNvSpPr/>
          <p:nvPr/>
        </p:nvSpPr>
        <p:spPr>
          <a:xfrm rot="780091">
            <a:off x="5990474" y="4046413"/>
            <a:ext cx="2901817" cy="897465"/>
          </a:xfrm>
          <a:prstGeom prst="roundRect">
            <a:avLst>
              <a:gd name="adj" fmla="val 50000"/>
            </a:avLst>
          </a:prstGeom>
          <a:solidFill>
            <a:srgbClr val="FCD68C"/>
          </a:solidFill>
          <a:ln>
            <a:solidFill>
              <a:srgbClr val="FCD68C"/>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rPr>
              <a:t>Be brave to face stress, seek support when needed.</a:t>
            </a:r>
          </a:p>
        </p:txBody>
      </p:sp>
      <p:sp>
        <p:nvSpPr>
          <p:cNvPr id="6" name="圓角矩形 2">
            <a:extLst>
              <a:ext uri="{FF2B5EF4-FFF2-40B4-BE49-F238E27FC236}">
                <a16:creationId xmlns:a16="http://schemas.microsoft.com/office/drawing/2014/main" id="{87B4D225-DB58-4F49-825C-633EB836220B}"/>
              </a:ext>
            </a:extLst>
          </p:cNvPr>
          <p:cNvSpPr/>
          <p:nvPr/>
        </p:nvSpPr>
        <p:spPr>
          <a:xfrm rot="20703694">
            <a:off x="274098" y="3652888"/>
            <a:ext cx="3085183" cy="902418"/>
          </a:xfrm>
          <a:prstGeom prst="roundRect">
            <a:avLst>
              <a:gd name="adj" fmla="val 50000"/>
            </a:avLst>
          </a:prstGeom>
          <a:solidFill>
            <a:srgbClr val="FCD68C"/>
          </a:solidFill>
          <a:ln>
            <a:solidFill>
              <a:srgbClr val="FCD68C"/>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lnSpc>
                <a:spcPts val="2500"/>
              </a:lnSpc>
              <a:buNone/>
              <a:defRPr/>
            </a:pPr>
            <a:r>
              <a:rPr lang="en-US"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rPr>
              <a:t>Vent emotions in a timely manner, to relax body and mind.</a:t>
            </a:r>
          </a:p>
        </p:txBody>
      </p:sp>
      <p:sp>
        <p:nvSpPr>
          <p:cNvPr id="7" name="投影片編號版面配置區 6">
            <a:extLst>
              <a:ext uri="{FF2B5EF4-FFF2-40B4-BE49-F238E27FC236}">
                <a16:creationId xmlns:a16="http://schemas.microsoft.com/office/drawing/2014/main" id="{73456727-8C8C-41FF-8833-B79479E24713}"/>
              </a:ext>
            </a:extLst>
          </p:cNvPr>
          <p:cNvSpPr>
            <a:spLocks noGrp="1"/>
          </p:cNvSpPr>
          <p:nvPr>
            <p:ph type="sldNum" sz="quarter" idx="12"/>
          </p:nvPr>
        </p:nvSpPr>
        <p:spPr/>
        <p:txBody>
          <a:bodyPr/>
          <a:lstStyle/>
          <a:p>
            <a:fld id="{2EAEFC8C-0C55-4DE7-A849-9265B1C784DF}" type="slidenum">
              <a:rPr lang="zh-TW" altLang="en-US" smtClean="0">
                <a:solidFill>
                  <a:schemeClr val="tx1"/>
                </a:solidFill>
              </a:rPr>
              <a:t>6</a:t>
            </a:fld>
            <a:endParaRPr lang="zh-TW" altLang="en-US" dirty="0">
              <a:solidFill>
                <a:schemeClr val="tx1"/>
              </a:solidFill>
            </a:endParaRPr>
          </a:p>
        </p:txBody>
      </p:sp>
    </p:spTree>
    <p:extLst>
      <p:ext uri="{BB962C8B-B14F-4D97-AF65-F5344CB8AC3E}">
        <p14:creationId xmlns:p14="http://schemas.microsoft.com/office/powerpoint/2010/main" val="96275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9ADCB31-0576-9244-AAC3-ED22C1B9368B}"/>
              </a:ext>
            </a:extLst>
          </p:cNvPr>
          <p:cNvPicPr>
            <a:picLocks noChangeAspect="1"/>
          </p:cNvPicPr>
          <p:nvPr/>
        </p:nvPicPr>
        <p:blipFill rotWithShape="1">
          <a:blip r:embed="rId2">
            <a:extLst>
              <a:ext uri="{28A0092B-C50C-407E-A947-70E740481C1C}">
                <a14:useLocalDpi xmlns:a14="http://schemas.microsoft.com/office/drawing/2010/main" val="0"/>
              </a:ext>
            </a:extLst>
          </a:blip>
          <a:srcRect b="37367"/>
          <a:stretch/>
        </p:blipFill>
        <p:spPr>
          <a:xfrm>
            <a:off x="2782415" y="2213291"/>
            <a:ext cx="1864968" cy="2004762"/>
          </a:xfrm>
          <a:prstGeom prst="rect">
            <a:avLst/>
          </a:prstGeom>
        </p:spPr>
      </p:pic>
      <p:sp>
        <p:nvSpPr>
          <p:cNvPr id="2" name="文字方塊 2">
            <a:extLst>
              <a:ext uri="{FF2B5EF4-FFF2-40B4-BE49-F238E27FC236}">
                <a16:creationId xmlns:a16="http://schemas.microsoft.com/office/drawing/2014/main" id="{8B7B5FBE-F871-5746-808C-CBB5F4F13A5F}"/>
              </a:ext>
            </a:extLst>
          </p:cNvPr>
          <p:cNvSpPr txBox="1"/>
          <p:nvPr/>
        </p:nvSpPr>
        <p:spPr>
          <a:xfrm rot="1431858">
            <a:off x="1575566" y="4586357"/>
            <a:ext cx="1223683" cy="903007"/>
          </a:xfrm>
          <a:prstGeom prst="rect">
            <a:avLst/>
          </a:prstGeom>
          <a:noFill/>
        </p:spPr>
        <p:txBody>
          <a:bodyPr wrap="square" rtlCol="0">
            <a:prstTxWarp prst="textStop">
              <a:avLst/>
            </a:prstTxWarp>
            <a:spAutoFit/>
          </a:bodyPr>
          <a:lstStyle/>
          <a:p>
            <a:pPr lvl="0"/>
            <a:r>
              <a:rPr lang="en-US" altLang="zh-TW" sz="2400" b="1" dirty="0">
                <a:solidFill>
                  <a:srgbClr val="EA5851"/>
                </a:solidFill>
                <a:latin typeface="微軟正黑體" panose="020B0604030504040204" pitchFamily="34" charset="-120"/>
                <a:ea typeface="微軟正黑體" panose="020B0604030504040204" pitchFamily="34" charset="-120"/>
              </a:rPr>
              <a:t> Food Drugs</a:t>
            </a:r>
            <a:endParaRPr lang="zh-TW" altLang="en-US" sz="2400" b="1" dirty="0">
              <a:solidFill>
                <a:srgbClr val="EA5851"/>
              </a:solidFill>
              <a:latin typeface="微軟正黑體" panose="020B0604030504040204" pitchFamily="34" charset="-120"/>
              <a:ea typeface="微軟正黑體" panose="020B0604030504040204" pitchFamily="34" charset="-120"/>
            </a:endParaRPr>
          </a:p>
        </p:txBody>
      </p:sp>
      <p:pic>
        <p:nvPicPr>
          <p:cNvPr id="5" name="图片 4">
            <a:extLst>
              <a:ext uri="{FF2B5EF4-FFF2-40B4-BE49-F238E27FC236}">
                <a16:creationId xmlns:a16="http://schemas.microsoft.com/office/drawing/2014/main" id="{E064A20D-C4C5-BB48-846E-EB104656BE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6066"/>
          <a:stretch/>
        </p:blipFill>
        <p:spPr>
          <a:xfrm rot="1815298">
            <a:off x="1211416" y="1724498"/>
            <a:ext cx="1635397" cy="1794505"/>
          </a:xfrm>
          <a:prstGeom prst="rect">
            <a:avLst/>
          </a:prstGeom>
        </p:spPr>
      </p:pic>
      <p:pic>
        <p:nvPicPr>
          <p:cNvPr id="9" name="图片 8">
            <a:extLst>
              <a:ext uri="{FF2B5EF4-FFF2-40B4-BE49-F238E27FC236}">
                <a16:creationId xmlns:a16="http://schemas.microsoft.com/office/drawing/2014/main" id="{BB915BE0-3F7B-CF42-BD6F-93A6CCC09B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6066"/>
          <a:stretch/>
        </p:blipFill>
        <p:spPr>
          <a:xfrm rot="19941981">
            <a:off x="234350" y="1328346"/>
            <a:ext cx="1635398" cy="1794505"/>
          </a:xfrm>
          <a:prstGeom prst="rect">
            <a:avLst/>
          </a:prstGeom>
        </p:spPr>
      </p:pic>
      <p:pic>
        <p:nvPicPr>
          <p:cNvPr id="11" name="图片 10">
            <a:extLst>
              <a:ext uri="{FF2B5EF4-FFF2-40B4-BE49-F238E27FC236}">
                <a16:creationId xmlns:a16="http://schemas.microsoft.com/office/drawing/2014/main" id="{F0C2CEFE-F506-7842-A927-37D3FD898D34}"/>
              </a:ext>
            </a:extLst>
          </p:cNvPr>
          <p:cNvPicPr>
            <a:picLocks noChangeAspect="1"/>
          </p:cNvPicPr>
          <p:nvPr/>
        </p:nvPicPr>
        <p:blipFill rotWithShape="1">
          <a:blip r:embed="rId5">
            <a:extLst>
              <a:ext uri="{28A0092B-C50C-407E-A947-70E740481C1C}">
                <a14:useLocalDpi xmlns:a14="http://schemas.microsoft.com/office/drawing/2010/main" val="0"/>
              </a:ext>
            </a:extLst>
          </a:blip>
          <a:srcRect b="36015"/>
          <a:stretch/>
        </p:blipFill>
        <p:spPr>
          <a:xfrm rot="2082641">
            <a:off x="4680237" y="2472765"/>
            <a:ext cx="1864968" cy="2048028"/>
          </a:xfrm>
          <a:prstGeom prst="rect">
            <a:avLst/>
          </a:prstGeom>
        </p:spPr>
      </p:pic>
      <p:grpSp>
        <p:nvGrpSpPr>
          <p:cNvPr id="4" name="群組 3">
            <a:extLst>
              <a:ext uri="{FF2B5EF4-FFF2-40B4-BE49-F238E27FC236}">
                <a16:creationId xmlns:a16="http://schemas.microsoft.com/office/drawing/2014/main" id="{3A5FBD51-9A44-4508-A709-AE6B7C70AF50}"/>
              </a:ext>
            </a:extLst>
          </p:cNvPr>
          <p:cNvGrpSpPr/>
          <p:nvPr/>
        </p:nvGrpSpPr>
        <p:grpSpPr>
          <a:xfrm>
            <a:off x="811163" y="1468654"/>
            <a:ext cx="7553182" cy="3941746"/>
            <a:chOff x="276416" y="2448643"/>
            <a:chExt cx="6956678" cy="3799475"/>
          </a:xfrm>
        </p:grpSpPr>
        <p:cxnSp>
          <p:nvCxnSpPr>
            <p:cNvPr id="13" name="直线连接符 12">
              <a:extLst>
                <a:ext uri="{FF2B5EF4-FFF2-40B4-BE49-F238E27FC236}">
                  <a16:creationId xmlns:a16="http://schemas.microsoft.com/office/drawing/2014/main" id="{DCE0FB99-A0D2-8B45-A226-757C9BC2F73F}"/>
                </a:ext>
              </a:extLst>
            </p:cNvPr>
            <p:cNvCxnSpPr>
              <a:cxnSpLocks/>
            </p:cNvCxnSpPr>
            <p:nvPr/>
          </p:nvCxnSpPr>
          <p:spPr>
            <a:xfrm>
              <a:off x="1968056" y="2455981"/>
              <a:ext cx="0" cy="3792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线连接符 13">
              <a:extLst>
                <a:ext uri="{FF2B5EF4-FFF2-40B4-BE49-F238E27FC236}">
                  <a16:creationId xmlns:a16="http://schemas.microsoft.com/office/drawing/2014/main" id="{694D0E92-8416-4140-9E68-ED675C258826}"/>
                </a:ext>
              </a:extLst>
            </p:cNvPr>
            <p:cNvCxnSpPr>
              <a:cxnSpLocks/>
            </p:cNvCxnSpPr>
            <p:nvPr/>
          </p:nvCxnSpPr>
          <p:spPr>
            <a:xfrm>
              <a:off x="3854006" y="2448643"/>
              <a:ext cx="0" cy="3799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线连接符 14">
              <a:extLst>
                <a:ext uri="{FF2B5EF4-FFF2-40B4-BE49-F238E27FC236}">
                  <a16:creationId xmlns:a16="http://schemas.microsoft.com/office/drawing/2014/main" id="{68C2E658-75F9-3247-89E0-1DE4DCE5BBB5}"/>
                </a:ext>
              </a:extLst>
            </p:cNvPr>
            <p:cNvCxnSpPr>
              <a:cxnSpLocks/>
            </p:cNvCxnSpPr>
            <p:nvPr/>
          </p:nvCxnSpPr>
          <p:spPr>
            <a:xfrm>
              <a:off x="5543550" y="2455981"/>
              <a:ext cx="0" cy="3792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9B19957D-61D0-0F42-B5BC-D341A6746270}"/>
                </a:ext>
              </a:extLst>
            </p:cNvPr>
            <p:cNvCxnSpPr/>
            <p:nvPr/>
          </p:nvCxnSpPr>
          <p:spPr>
            <a:xfrm>
              <a:off x="5543550" y="6248118"/>
              <a:ext cx="16895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线连接符 18">
              <a:extLst>
                <a:ext uri="{FF2B5EF4-FFF2-40B4-BE49-F238E27FC236}">
                  <a16:creationId xmlns:a16="http://schemas.microsoft.com/office/drawing/2014/main" id="{E0D824AB-23A7-6144-85D6-53DCAB825C78}"/>
                </a:ext>
              </a:extLst>
            </p:cNvPr>
            <p:cNvCxnSpPr>
              <a:cxnSpLocks/>
            </p:cNvCxnSpPr>
            <p:nvPr/>
          </p:nvCxnSpPr>
          <p:spPr>
            <a:xfrm>
              <a:off x="1956626" y="6248118"/>
              <a:ext cx="1897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2EB12ABD-FAF7-5944-9FBC-49BB6E30E5F8}"/>
                </a:ext>
              </a:extLst>
            </p:cNvPr>
            <p:cNvCxnSpPr/>
            <p:nvPr/>
          </p:nvCxnSpPr>
          <p:spPr>
            <a:xfrm>
              <a:off x="276416" y="2455981"/>
              <a:ext cx="16895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54A4F495-2476-A746-B24E-23D6C016C40B}"/>
                </a:ext>
              </a:extLst>
            </p:cNvPr>
            <p:cNvCxnSpPr/>
            <p:nvPr/>
          </p:nvCxnSpPr>
          <p:spPr>
            <a:xfrm>
              <a:off x="3854006" y="2455981"/>
              <a:ext cx="1689544"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图片 8">
            <a:extLst>
              <a:ext uri="{FF2B5EF4-FFF2-40B4-BE49-F238E27FC236}">
                <a16:creationId xmlns:a16="http://schemas.microsoft.com/office/drawing/2014/main" id="{955CCF56-3E24-487C-84F2-42F065AC19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027" y="4446925"/>
            <a:ext cx="1325776" cy="2409585"/>
          </a:xfrm>
          <a:prstGeom prst="rect">
            <a:avLst/>
          </a:prstGeom>
        </p:spPr>
      </p:pic>
      <p:sp>
        <p:nvSpPr>
          <p:cNvPr id="29" name="文字方塊 28">
            <a:extLst>
              <a:ext uri="{FF2B5EF4-FFF2-40B4-BE49-F238E27FC236}">
                <a16:creationId xmlns:a16="http://schemas.microsoft.com/office/drawing/2014/main" id="{7AB50D55-5D47-4FB6-8EC4-E2B11EA7EE8E}"/>
              </a:ext>
            </a:extLst>
          </p:cNvPr>
          <p:cNvSpPr txBox="1"/>
          <p:nvPr/>
        </p:nvSpPr>
        <p:spPr>
          <a:xfrm>
            <a:off x="2710042" y="4163214"/>
            <a:ext cx="1973002" cy="1200329"/>
          </a:xfrm>
          <a:prstGeom prst="rect">
            <a:avLst/>
          </a:prstGeom>
          <a:noFill/>
          <a:ln>
            <a:noFill/>
          </a:ln>
        </p:spPr>
        <p:txBody>
          <a:bodyPr wrap="square" rtlCol="0">
            <a:spAutoFit/>
          </a:bodyPr>
          <a:lstStyle/>
          <a:p>
            <a:r>
              <a:rPr lang="en-US" altLang="zh-TW" b="1" dirty="0">
                <a:ln w="12700">
                  <a:noFill/>
                </a:ln>
                <a:solidFill>
                  <a:srgbClr val="00B050"/>
                </a:solidFill>
                <a:latin typeface="Arial" panose="020B0604020202020204" pitchFamily="34" charset="0"/>
                <a:ea typeface="微軟正黑體" panose="020B0604030504040204" pitchFamily="34" charset="-120"/>
                <a:cs typeface="Arial" panose="020B0604020202020204" pitchFamily="34" charset="0"/>
              </a:rPr>
              <a:t>Adulterated into general food  </a:t>
            </a:r>
          </a:p>
          <a:p>
            <a:r>
              <a:rPr lang="en-US" altLang="zh-TW" b="1" dirty="0">
                <a:ln w="12700">
                  <a:noFill/>
                </a:ln>
                <a:solidFill>
                  <a:srgbClr val="00B050"/>
                </a:solidFill>
                <a:latin typeface="Arial" panose="020B0604020202020204" pitchFamily="34" charset="0"/>
                <a:ea typeface="微軟正黑體" panose="020B0604030504040204" pitchFamily="34" charset="-120"/>
                <a:cs typeface="Arial" panose="020B0604020202020204" pitchFamily="34" charset="0"/>
              </a:rPr>
              <a:t>e.g. toxic herbal tea</a:t>
            </a:r>
            <a:endParaRPr lang="zh-TW" altLang="en-US" b="1" dirty="0">
              <a:ln w="12700">
                <a:noFill/>
              </a:ln>
              <a:solidFill>
                <a:srgbClr val="00B05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8" name="圖片 7">
            <a:extLst>
              <a:ext uri="{FF2B5EF4-FFF2-40B4-BE49-F238E27FC236}">
                <a16:creationId xmlns:a16="http://schemas.microsoft.com/office/drawing/2014/main" id="{CD3CEA66-6118-42E7-961D-8C1D2D49E2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75892">
            <a:off x="6603137" y="2376700"/>
            <a:ext cx="1766683" cy="1736091"/>
          </a:xfrm>
          <a:prstGeom prst="rect">
            <a:avLst/>
          </a:prstGeom>
        </p:spPr>
      </p:pic>
      <p:pic>
        <p:nvPicPr>
          <p:cNvPr id="31" name="图片 2">
            <a:extLst>
              <a:ext uri="{FF2B5EF4-FFF2-40B4-BE49-F238E27FC236}">
                <a16:creationId xmlns:a16="http://schemas.microsoft.com/office/drawing/2014/main" id="{71C1DC1F-6701-4D41-AD49-8009E66595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8543" y="606360"/>
            <a:ext cx="1596521" cy="3000790"/>
          </a:xfrm>
          <a:prstGeom prst="rect">
            <a:avLst/>
          </a:prstGeom>
        </p:spPr>
      </p:pic>
      <p:sp>
        <p:nvSpPr>
          <p:cNvPr id="26" name="圆角矩形 25">
            <a:extLst>
              <a:ext uri="{FF2B5EF4-FFF2-40B4-BE49-F238E27FC236}">
                <a16:creationId xmlns:a16="http://schemas.microsoft.com/office/drawing/2014/main" id="{494095E6-E908-4847-8883-48FB3A583ADC}"/>
              </a:ext>
            </a:extLst>
          </p:cNvPr>
          <p:cNvSpPr/>
          <p:nvPr/>
        </p:nvSpPr>
        <p:spPr>
          <a:xfrm>
            <a:off x="3501629" y="1208333"/>
            <a:ext cx="3735241" cy="788562"/>
          </a:xfrm>
          <a:prstGeom prst="roundRect">
            <a:avLst>
              <a:gd name="adj" fmla="val 5000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TW" sz="2400" b="1" dirty="0">
                <a:effectLst/>
                <a:latin typeface="Arial" panose="020B0604020202020204" pitchFamily="34" charset="0"/>
                <a:ea typeface="新細明體" panose="02020500000000000000" pitchFamily="18" charset="-120"/>
                <a:cs typeface="Arial" panose="020B0604020202020204" pitchFamily="34" charset="0"/>
              </a:rPr>
              <a:t>All the following </a:t>
            </a:r>
          </a:p>
          <a:p>
            <a:pPr algn="ctr"/>
            <a:r>
              <a:rPr lang="en-US" altLang="zh-TW" sz="2400" b="1" dirty="0">
                <a:effectLst/>
                <a:latin typeface="Arial" panose="020B0604020202020204" pitchFamily="34" charset="0"/>
                <a:ea typeface="新細明體" panose="02020500000000000000" pitchFamily="18" charset="-120"/>
                <a:cs typeface="Arial" panose="020B0604020202020204" pitchFamily="34" charset="0"/>
              </a:rPr>
              <a:t>may be drugs</a:t>
            </a:r>
            <a:endParaRPr lang="en-US" altLang="zh-TW" sz="2400" b="1" dirty="0">
              <a:solidFill>
                <a:schemeClr val="bg1"/>
              </a:solidFill>
              <a:latin typeface="Arial" panose="020B0604020202020204" pitchFamily="34" charset="0"/>
              <a:ea typeface="Microsoft YaHei" panose="020B0503020204020204" pitchFamily="34" charset="-122"/>
              <a:cs typeface="Arial" panose="020B0604020202020204" pitchFamily="34" charset="0"/>
              <a:hlinkClick r:id="rId9">
                <a:extLst>
                  <a:ext uri="{A12FA001-AC4F-418D-AE19-62706E023703}">
                    <ahyp:hlinkClr xmlns:ahyp="http://schemas.microsoft.com/office/drawing/2018/hyperlinkcolor" val="tx"/>
                  </a:ext>
                </a:extLst>
              </a:hlinkClick>
            </a:endParaRPr>
          </a:p>
        </p:txBody>
      </p:sp>
      <p:sp>
        <p:nvSpPr>
          <p:cNvPr id="24" name="文字方塊 23">
            <a:extLst>
              <a:ext uri="{FF2B5EF4-FFF2-40B4-BE49-F238E27FC236}">
                <a16:creationId xmlns:a16="http://schemas.microsoft.com/office/drawing/2014/main" id="{E3BC2A4D-7DA3-4AD3-B8D1-B3933C8EC61B}"/>
              </a:ext>
            </a:extLst>
          </p:cNvPr>
          <p:cNvSpPr txBox="1"/>
          <p:nvPr/>
        </p:nvSpPr>
        <p:spPr>
          <a:xfrm>
            <a:off x="4775563" y="4358135"/>
            <a:ext cx="1789876" cy="1200329"/>
          </a:xfrm>
          <a:prstGeom prst="rect">
            <a:avLst/>
          </a:prstGeom>
          <a:noFill/>
          <a:ln>
            <a:noFill/>
          </a:ln>
        </p:spPr>
        <p:txBody>
          <a:bodyPr wrap="square" rtlCol="0">
            <a:spAutoFit/>
          </a:bodyPr>
          <a:lstStyle/>
          <a:p>
            <a:r>
              <a:rPr lang="en-US" altLang="zh-TW" b="1" dirty="0">
                <a:ln w="12700">
                  <a:noFill/>
                </a:ln>
                <a:solidFill>
                  <a:srgbClr val="FF0000"/>
                </a:solidFill>
                <a:latin typeface="Arial" panose="020B0604020202020204" pitchFamily="34" charset="0"/>
                <a:ea typeface="微軟正黑體" panose="020B0604030504040204" pitchFamily="34" charset="-120"/>
                <a:cs typeface="Arial" panose="020B0604020202020204" pitchFamily="34" charset="0"/>
              </a:rPr>
              <a:t>Snack-like packed drugs to lure teenagers</a:t>
            </a:r>
            <a:endParaRPr lang="zh-TW" altLang="en-US" b="1" dirty="0">
              <a:ln w="12700">
                <a:noFill/>
              </a:ln>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 name="文字方塊 2">
            <a:extLst>
              <a:ext uri="{FF2B5EF4-FFF2-40B4-BE49-F238E27FC236}">
                <a16:creationId xmlns:a16="http://schemas.microsoft.com/office/drawing/2014/main" id="{5E0675A6-6FC9-49B6-A6A3-5557F0058486}"/>
              </a:ext>
            </a:extLst>
          </p:cNvPr>
          <p:cNvSpPr txBox="1"/>
          <p:nvPr/>
        </p:nvSpPr>
        <p:spPr>
          <a:xfrm>
            <a:off x="1" y="319252"/>
            <a:ext cx="9143999" cy="584775"/>
          </a:xfrm>
          <a:prstGeom prst="rect">
            <a:avLst/>
          </a:prstGeom>
          <a:noFill/>
        </p:spPr>
        <p:txBody>
          <a:bodyPr wrap="square" rtlCol="0">
            <a:spAutoFit/>
          </a:bodyPr>
          <a:lstStyle/>
          <a:p>
            <a:pPr algn="ctr"/>
            <a:r>
              <a:rPr lang="en-US" altLang="zh-TW" sz="3200" b="1" dirty="0">
                <a:latin typeface="Arial" panose="020B0604020202020204" pitchFamily="34" charset="0"/>
                <a:ea typeface="新細明體" panose="02020500000000000000" pitchFamily="18" charset="-120"/>
                <a:cs typeface="Arial" panose="020B0604020202020204" pitchFamily="34" charset="0"/>
              </a:rPr>
              <a:t>Newly emerging drugs in disguise</a:t>
            </a:r>
            <a:endParaRPr lang="zh-TW" altLang="en-US" sz="3200" b="1" dirty="0">
              <a:latin typeface="Arial" panose="020B0604020202020204" pitchFamily="34" charset="0"/>
              <a:ea typeface="新細明體" panose="02020500000000000000" pitchFamily="18" charset="-120"/>
              <a:cs typeface="Arial" panose="020B0604020202020204" pitchFamily="34" charset="0"/>
            </a:endParaRPr>
          </a:p>
        </p:txBody>
      </p:sp>
      <p:sp>
        <p:nvSpPr>
          <p:cNvPr id="22" name="文字方塊 21"/>
          <p:cNvSpPr txBox="1"/>
          <p:nvPr/>
        </p:nvSpPr>
        <p:spPr>
          <a:xfrm>
            <a:off x="6574466" y="4146162"/>
            <a:ext cx="2060072" cy="1200329"/>
          </a:xfrm>
          <a:prstGeom prst="rect">
            <a:avLst/>
          </a:prstGeom>
          <a:noFill/>
          <a:ln>
            <a:noFill/>
          </a:ln>
        </p:spPr>
        <p:txBody>
          <a:bodyPr wrap="square" rtlCol="0">
            <a:spAutoFit/>
          </a:bodyPr>
          <a:lstStyle/>
          <a:p>
            <a:r>
              <a:rPr lang="en-US" altLang="zh-TW" b="1" dirty="0">
                <a:ln w="12700">
                  <a:noFill/>
                </a:ln>
                <a:solidFill>
                  <a:srgbClr val="7656A0"/>
                </a:solidFill>
                <a:latin typeface="Arial" panose="020B0604020202020204" pitchFamily="34" charset="0"/>
                <a:ea typeface="微軟正黑體" panose="020B0604030504040204" pitchFamily="34" charset="-120"/>
                <a:cs typeface="Arial" panose="020B0604020202020204" pitchFamily="34" charset="0"/>
              </a:rPr>
              <a:t>Disguised other than food, e.g. toxic lased postage stamps</a:t>
            </a:r>
            <a:endParaRPr lang="zh-TW" altLang="en-US" b="1" dirty="0">
              <a:ln w="12700">
                <a:noFill/>
              </a:ln>
              <a:solidFill>
                <a:srgbClr val="7656A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文字方塊 5"/>
          <p:cNvSpPr txBox="1"/>
          <p:nvPr/>
        </p:nvSpPr>
        <p:spPr>
          <a:xfrm>
            <a:off x="438277" y="3053645"/>
            <a:ext cx="2244015" cy="1477328"/>
          </a:xfrm>
          <a:prstGeom prst="rect">
            <a:avLst/>
          </a:prstGeom>
          <a:noFill/>
          <a:ln>
            <a:noFill/>
          </a:ln>
        </p:spPr>
        <p:txBody>
          <a:bodyPr wrap="square" rtlCol="0">
            <a:spAutoFit/>
          </a:bodyPr>
          <a:lstStyle/>
          <a:p>
            <a:r>
              <a:rPr lang="en-US" altLang="zh-TW" b="1" dirty="0">
                <a:ln w="12700">
                  <a:noFill/>
                </a:ln>
                <a:solidFill>
                  <a:srgbClr val="0070C0"/>
                </a:solidFill>
                <a:latin typeface="Arial" panose="020B0604020202020204" pitchFamily="34" charset="0"/>
                <a:ea typeface="微軟正黑體" panose="020B0604030504040204" pitchFamily="34" charset="-120"/>
                <a:cs typeface="Arial" panose="020B0604020202020204" pitchFamily="34" charset="0"/>
              </a:rPr>
              <a:t>Re-packed fake brands   </a:t>
            </a:r>
          </a:p>
          <a:p>
            <a:r>
              <a:rPr lang="en-US" altLang="zh-TW" b="1" dirty="0">
                <a:ln w="12700">
                  <a:noFill/>
                </a:ln>
                <a:solidFill>
                  <a:srgbClr val="0070C0"/>
                </a:solidFill>
                <a:latin typeface="Arial" panose="020B0604020202020204" pitchFamily="34" charset="0"/>
                <a:ea typeface="微軟正黑體" panose="020B0604030504040204" pitchFamily="34" charset="-120"/>
                <a:cs typeface="Arial" panose="020B0604020202020204" pitchFamily="34" charset="0"/>
              </a:rPr>
              <a:t>e.g. toxic coffee packets, toxic milk tea packets</a:t>
            </a:r>
            <a:endParaRPr lang="zh-TW" altLang="en-US" b="1" dirty="0">
              <a:ln w="12700">
                <a:noFill/>
              </a:ln>
              <a:solidFill>
                <a:srgbClr val="0070C0"/>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16" name="群組 15">
            <a:extLst>
              <a:ext uri="{FF2B5EF4-FFF2-40B4-BE49-F238E27FC236}">
                <a16:creationId xmlns:a16="http://schemas.microsoft.com/office/drawing/2014/main" id="{2AEE0C6C-6AF4-432C-AA4A-99479D99C7EB}"/>
              </a:ext>
            </a:extLst>
          </p:cNvPr>
          <p:cNvGrpSpPr/>
          <p:nvPr/>
        </p:nvGrpSpPr>
        <p:grpSpPr>
          <a:xfrm>
            <a:off x="2459114" y="5734203"/>
            <a:ext cx="4513923" cy="726848"/>
            <a:chOff x="2459114" y="5734203"/>
            <a:chExt cx="4513923" cy="726848"/>
          </a:xfrm>
        </p:grpSpPr>
        <p:pic>
          <p:nvPicPr>
            <p:cNvPr id="35" name="图片 29">
              <a:extLst>
                <a:ext uri="{FF2B5EF4-FFF2-40B4-BE49-F238E27FC236}">
                  <a16:creationId xmlns:a16="http://schemas.microsoft.com/office/drawing/2014/main" id="{8C7B3026-092E-4D2F-8B39-EC02FC20B8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9114" y="5734203"/>
              <a:ext cx="4513923" cy="726848"/>
            </a:xfrm>
            <a:prstGeom prst="rect">
              <a:avLst/>
            </a:prstGeom>
          </p:spPr>
        </p:pic>
        <p:sp>
          <p:nvSpPr>
            <p:cNvPr id="10" name="矩形 9">
              <a:extLst>
                <a:ext uri="{FF2B5EF4-FFF2-40B4-BE49-F238E27FC236}">
                  <a16:creationId xmlns:a16="http://schemas.microsoft.com/office/drawing/2014/main" id="{BA5E4C1E-C6D7-462A-AF6A-87C05959A507}"/>
                </a:ext>
              </a:extLst>
            </p:cNvPr>
            <p:cNvSpPr/>
            <p:nvPr/>
          </p:nvSpPr>
          <p:spPr>
            <a:xfrm>
              <a:off x="3501629" y="5885503"/>
              <a:ext cx="2011404" cy="389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a:extLst>
                <a:ext uri="{FF2B5EF4-FFF2-40B4-BE49-F238E27FC236}">
                  <a16:creationId xmlns:a16="http://schemas.microsoft.com/office/drawing/2014/main" id="{581C65BF-A8A4-4DAE-A6C1-7D902BD69A21}"/>
                </a:ext>
              </a:extLst>
            </p:cNvPr>
            <p:cNvSpPr txBox="1"/>
            <p:nvPr/>
          </p:nvSpPr>
          <p:spPr>
            <a:xfrm>
              <a:off x="3474820" y="5774461"/>
              <a:ext cx="2065022" cy="646331"/>
            </a:xfrm>
            <a:prstGeom prst="rect">
              <a:avLst/>
            </a:prstGeom>
            <a:noFill/>
          </p:spPr>
          <p:txBody>
            <a:bodyPr wrap="square">
              <a:spAutoFit/>
            </a:bodyPr>
            <a:lstStyle/>
            <a:p>
              <a:pPr algn="ctr"/>
              <a:r>
                <a:rPr lang="en-US" altLang="zh-TW" b="1" dirty="0">
                  <a:solidFill>
                    <a:srgbClr val="E4003D"/>
                  </a:solidFill>
                  <a:effectLst/>
                  <a:latin typeface="Arial" panose="020B0604020202020204" pitchFamily="34" charset="0"/>
                  <a:ea typeface="新細明體" panose="02020500000000000000" pitchFamily="18" charset="-120"/>
                  <a:cs typeface="Arial" panose="020B0604020202020204" pitchFamily="34" charset="0"/>
                </a:rPr>
                <a:t>Hotline to report a drug dealer</a:t>
              </a:r>
              <a:endParaRPr lang="zh-TW" altLang="en-US" b="1" dirty="0">
                <a:solidFill>
                  <a:srgbClr val="E4003D"/>
                </a:solidFill>
                <a:latin typeface="Arial" panose="020B0604020202020204" pitchFamily="34" charset="0"/>
                <a:cs typeface="Arial" panose="020B0604020202020204" pitchFamily="34" charset="0"/>
              </a:endParaRPr>
            </a:p>
          </p:txBody>
        </p:sp>
      </p:grpSp>
      <p:sp>
        <p:nvSpPr>
          <p:cNvPr id="17" name="投影片編號版面配置區 16">
            <a:extLst>
              <a:ext uri="{FF2B5EF4-FFF2-40B4-BE49-F238E27FC236}">
                <a16:creationId xmlns:a16="http://schemas.microsoft.com/office/drawing/2014/main" id="{54099EF0-AB0A-45DA-8440-C2CF4CA739BF}"/>
              </a:ext>
            </a:extLst>
          </p:cNvPr>
          <p:cNvSpPr>
            <a:spLocks noGrp="1"/>
          </p:cNvSpPr>
          <p:nvPr>
            <p:ph type="sldNum" sz="quarter" idx="12"/>
          </p:nvPr>
        </p:nvSpPr>
        <p:spPr/>
        <p:txBody>
          <a:bodyPr/>
          <a:lstStyle/>
          <a:p>
            <a:fld id="{2EAEFC8C-0C55-4DE7-A849-9265B1C784DF}" type="slidenum">
              <a:rPr lang="zh-TW" altLang="en-US" smtClean="0">
                <a:solidFill>
                  <a:schemeClr val="tx1"/>
                </a:solidFill>
              </a:rPr>
              <a:t>7</a:t>
            </a:fld>
            <a:endParaRPr lang="zh-TW" altLang="en-US" dirty="0">
              <a:solidFill>
                <a:schemeClr val="tx1"/>
              </a:solidFill>
            </a:endParaRPr>
          </a:p>
        </p:txBody>
      </p:sp>
    </p:spTree>
    <p:extLst>
      <p:ext uri="{BB962C8B-B14F-4D97-AF65-F5344CB8AC3E}">
        <p14:creationId xmlns:p14="http://schemas.microsoft.com/office/powerpoint/2010/main" val="138927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extLst>
              <a:ext uri="{FF2B5EF4-FFF2-40B4-BE49-F238E27FC236}">
                <a16:creationId xmlns:a16="http://schemas.microsoft.com/office/drawing/2014/main" id="{1C319081-3666-4C40-8729-4F73C8BF8DB5}"/>
              </a:ext>
            </a:extLst>
          </p:cNvPr>
          <p:cNvSpPr/>
          <p:nvPr/>
        </p:nvSpPr>
        <p:spPr>
          <a:xfrm>
            <a:off x="284084" y="1396469"/>
            <a:ext cx="8602463" cy="4925953"/>
          </a:xfrm>
          <a:prstGeom prst="roundRect">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3" name="图片 12">
            <a:extLst>
              <a:ext uri="{FF2B5EF4-FFF2-40B4-BE49-F238E27FC236}">
                <a16:creationId xmlns:a16="http://schemas.microsoft.com/office/drawing/2014/main" id="{925F2F9B-DD42-294E-B103-528712871D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214" b="28850"/>
          <a:stretch/>
        </p:blipFill>
        <p:spPr>
          <a:xfrm rot="21110225">
            <a:off x="175956" y="1472467"/>
            <a:ext cx="3825959" cy="2200153"/>
          </a:xfrm>
          <a:prstGeom prst="rect">
            <a:avLst/>
          </a:prstGeom>
        </p:spPr>
      </p:pic>
      <p:pic>
        <p:nvPicPr>
          <p:cNvPr id="15" name="图片 14">
            <a:extLst>
              <a:ext uri="{FF2B5EF4-FFF2-40B4-BE49-F238E27FC236}">
                <a16:creationId xmlns:a16="http://schemas.microsoft.com/office/drawing/2014/main" id="{4406935C-2FE2-454B-BC6E-E46B49D64A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919"/>
          <a:stretch/>
        </p:blipFill>
        <p:spPr>
          <a:xfrm>
            <a:off x="3423119" y="4019980"/>
            <a:ext cx="3690405" cy="2282476"/>
          </a:xfrm>
          <a:prstGeom prst="rect">
            <a:avLst/>
          </a:prstGeom>
        </p:spPr>
      </p:pic>
      <p:pic>
        <p:nvPicPr>
          <p:cNvPr id="16" name="图片 3">
            <a:extLst>
              <a:ext uri="{FF2B5EF4-FFF2-40B4-BE49-F238E27FC236}">
                <a16:creationId xmlns:a16="http://schemas.microsoft.com/office/drawing/2014/main" id="{CBB9A9CC-2BB3-419B-8D8B-1A37003D0D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199" y="1627629"/>
            <a:ext cx="1597638" cy="2359476"/>
          </a:xfrm>
          <a:prstGeom prst="rect">
            <a:avLst/>
          </a:prstGeom>
        </p:spPr>
      </p:pic>
      <p:grpSp>
        <p:nvGrpSpPr>
          <p:cNvPr id="3" name="群組 2">
            <a:extLst>
              <a:ext uri="{FF2B5EF4-FFF2-40B4-BE49-F238E27FC236}">
                <a16:creationId xmlns:a16="http://schemas.microsoft.com/office/drawing/2014/main" id="{B78E5DFC-8C86-44D1-AB3B-5A9997F8A40E}"/>
              </a:ext>
            </a:extLst>
          </p:cNvPr>
          <p:cNvGrpSpPr/>
          <p:nvPr/>
        </p:nvGrpSpPr>
        <p:grpSpPr>
          <a:xfrm rot="537933">
            <a:off x="5435725" y="1270372"/>
            <a:ext cx="3384508" cy="2973857"/>
            <a:chOff x="2958959" y="3345487"/>
            <a:chExt cx="3384508" cy="2973857"/>
          </a:xfrm>
        </p:grpSpPr>
        <p:sp>
          <p:nvSpPr>
            <p:cNvPr id="30" name="十字形 29">
              <a:extLst>
                <a:ext uri="{FF2B5EF4-FFF2-40B4-BE49-F238E27FC236}">
                  <a16:creationId xmlns:a16="http://schemas.microsoft.com/office/drawing/2014/main" id="{1439CE71-C3E0-AA45-A2CF-DA44C2E505BD}"/>
                </a:ext>
              </a:extLst>
            </p:cNvPr>
            <p:cNvSpPr/>
            <p:nvPr/>
          </p:nvSpPr>
          <p:spPr>
            <a:xfrm rot="2700000">
              <a:off x="3098386" y="3315508"/>
              <a:ext cx="2973857" cy="3033816"/>
            </a:xfrm>
            <a:prstGeom prst="plus">
              <a:avLst>
                <a:gd name="adj" fmla="val 4425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9" name="图片 13">
              <a:extLst>
                <a:ext uri="{FF2B5EF4-FFF2-40B4-BE49-F238E27FC236}">
                  <a16:creationId xmlns:a16="http://schemas.microsoft.com/office/drawing/2014/main" id="{0553CD7F-B811-4201-96A5-0A1E38B5EB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8419"/>
            <a:stretch/>
          </p:blipFill>
          <p:spPr>
            <a:xfrm>
              <a:off x="2958959" y="3484590"/>
              <a:ext cx="3384508" cy="2290028"/>
            </a:xfrm>
            <a:prstGeom prst="rect">
              <a:avLst/>
            </a:prstGeom>
          </p:spPr>
        </p:pic>
      </p:grpSp>
      <p:sp>
        <p:nvSpPr>
          <p:cNvPr id="21" name="文字方塊 20">
            <a:extLst>
              <a:ext uri="{FF2B5EF4-FFF2-40B4-BE49-F238E27FC236}">
                <a16:creationId xmlns:a16="http://schemas.microsoft.com/office/drawing/2014/main" id="{D1485F7F-05F5-46F6-8681-C3B8AE6CCDFA}"/>
              </a:ext>
            </a:extLst>
          </p:cNvPr>
          <p:cNvSpPr txBox="1"/>
          <p:nvPr/>
        </p:nvSpPr>
        <p:spPr>
          <a:xfrm rot="21017299">
            <a:off x="1050064" y="3481790"/>
            <a:ext cx="2754331" cy="646331"/>
          </a:xfrm>
          <a:prstGeom prst="rect">
            <a:avLst/>
          </a:prstGeom>
          <a:noFill/>
          <a:ln>
            <a:noFill/>
          </a:ln>
        </p:spPr>
        <p:txBody>
          <a:bodyPr wrap="square" rtlCol="0">
            <a:spAutoFit/>
          </a:bodyPr>
          <a:lstStyle/>
          <a:p>
            <a:r>
              <a:rPr lang="en-US"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rPr>
              <a:t>Stay away from strange places .</a:t>
            </a:r>
            <a:endParaRPr lang="zh-TW" altLang="en-US"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2" name="文字方塊 21">
            <a:extLst>
              <a:ext uri="{FF2B5EF4-FFF2-40B4-BE49-F238E27FC236}">
                <a16:creationId xmlns:a16="http://schemas.microsoft.com/office/drawing/2014/main" id="{46C02069-E984-4B38-AA78-F05FCD919F03}"/>
              </a:ext>
            </a:extLst>
          </p:cNvPr>
          <p:cNvSpPr txBox="1"/>
          <p:nvPr/>
        </p:nvSpPr>
        <p:spPr>
          <a:xfrm>
            <a:off x="514905" y="4509521"/>
            <a:ext cx="3306514" cy="1200329"/>
          </a:xfrm>
          <a:prstGeom prst="rect">
            <a:avLst/>
          </a:prstGeom>
          <a:noFill/>
          <a:ln>
            <a:noFill/>
          </a:ln>
        </p:spPr>
        <p:txBody>
          <a:bodyPr wrap="square" rtlCol="0">
            <a:spAutoFit/>
          </a:bodyPr>
          <a:lstStyle/>
          <a:p>
            <a:r>
              <a:rPr lang="en-US"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rPr>
              <a:t>In case of suspicion, leave the site as soon as possible, seek help from reliable persons and call the police.</a:t>
            </a:r>
            <a:endParaRPr lang="zh-TW" altLang="en-US"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3" name="文字方塊 22">
            <a:extLst>
              <a:ext uri="{FF2B5EF4-FFF2-40B4-BE49-F238E27FC236}">
                <a16:creationId xmlns:a16="http://schemas.microsoft.com/office/drawing/2014/main" id="{B3D3B658-F20E-4D8B-A4F5-2A3C4C81E961}"/>
              </a:ext>
            </a:extLst>
          </p:cNvPr>
          <p:cNvSpPr txBox="1"/>
          <p:nvPr/>
        </p:nvSpPr>
        <p:spPr>
          <a:xfrm rot="544629">
            <a:off x="5213645" y="3833073"/>
            <a:ext cx="3457274" cy="646331"/>
          </a:xfrm>
          <a:prstGeom prst="rect">
            <a:avLst/>
          </a:prstGeom>
          <a:noFill/>
          <a:ln>
            <a:noFill/>
          </a:ln>
        </p:spPr>
        <p:txBody>
          <a:bodyPr wrap="square" rtlCol="0">
            <a:spAutoFit/>
          </a:bodyPr>
          <a:lstStyle/>
          <a:p>
            <a:r>
              <a:rPr lang="en-US"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rPr>
              <a:t>Be alert, and do not accept drinks or food from strangers!</a:t>
            </a:r>
            <a:endParaRPr lang="zh-TW" altLang="en-US"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 name="文字方塊 1">
            <a:extLst>
              <a:ext uri="{FF2B5EF4-FFF2-40B4-BE49-F238E27FC236}">
                <a16:creationId xmlns:a16="http://schemas.microsoft.com/office/drawing/2014/main" id="{693D4DF4-002D-499C-9C56-F14F06E833F9}"/>
              </a:ext>
            </a:extLst>
          </p:cNvPr>
          <p:cNvSpPr txBox="1"/>
          <p:nvPr/>
        </p:nvSpPr>
        <p:spPr>
          <a:xfrm>
            <a:off x="1" y="319252"/>
            <a:ext cx="9143999" cy="1077218"/>
          </a:xfrm>
          <a:prstGeom prst="rect">
            <a:avLst/>
          </a:prstGeom>
          <a:noFill/>
        </p:spPr>
        <p:txBody>
          <a:bodyPr wrap="square" rtlCol="0">
            <a:spAutoFit/>
          </a:bodyPr>
          <a:lstStyle/>
          <a:p>
            <a:pPr algn="ctr"/>
            <a:r>
              <a:rPr lang="en-US" altLang="zh-TW" sz="3200" b="1" dirty="0">
                <a:latin typeface="Arial" panose="020B0604020202020204" pitchFamily="34" charset="0"/>
                <a:ea typeface="新細明體" panose="02020500000000000000" pitchFamily="18" charset="-120"/>
                <a:cs typeface="Arial" panose="020B0604020202020204" pitchFamily="34" charset="0"/>
              </a:rPr>
              <a:t>You can </a:t>
            </a:r>
            <a:r>
              <a:rPr lang="en-US" altLang="zh-TW" sz="3200" b="1" dirty="0">
                <a:solidFill>
                  <a:srgbClr val="FF0000"/>
                </a:solidFill>
                <a:latin typeface="Arial" panose="020B0604020202020204" pitchFamily="34" charset="0"/>
                <a:ea typeface="新細明體" panose="02020500000000000000" pitchFamily="18" charset="-120"/>
                <a:cs typeface="Arial" panose="020B0604020202020204" pitchFamily="34" charset="0"/>
              </a:rPr>
              <a:t>avoid</a:t>
            </a:r>
            <a:r>
              <a:rPr lang="en-US" altLang="zh-TW" sz="3200" b="1" dirty="0">
                <a:latin typeface="Arial" panose="020B0604020202020204" pitchFamily="34" charset="0"/>
                <a:ea typeface="新細明體" panose="02020500000000000000" pitchFamily="18" charset="-120"/>
                <a:cs typeface="Arial" panose="020B0604020202020204" pitchFamily="34" charset="0"/>
              </a:rPr>
              <a:t> the hazards of newly</a:t>
            </a:r>
          </a:p>
          <a:p>
            <a:pPr algn="ctr"/>
            <a:r>
              <a:rPr lang="en-US" altLang="zh-TW" sz="3200" b="1" dirty="0">
                <a:solidFill>
                  <a:srgbClr val="FF0000"/>
                </a:solidFill>
                <a:latin typeface="Arial" panose="020B0604020202020204" pitchFamily="34" charset="0"/>
                <a:cs typeface="Arial" panose="020B0604020202020204" pitchFamily="34" charset="0"/>
              </a:rPr>
              <a:t>emerging drugs</a:t>
            </a:r>
            <a:r>
              <a:rPr lang="zh-TW" altLang="en-US" sz="3200" b="1" dirty="0">
                <a:solidFill>
                  <a:srgbClr val="FF0000"/>
                </a:solidFill>
                <a:latin typeface="Arial" panose="020B0604020202020204" pitchFamily="34" charset="0"/>
                <a:cs typeface="Arial" panose="020B0604020202020204" pitchFamily="34" charset="0"/>
              </a:rPr>
              <a:t>  </a:t>
            </a:r>
            <a:r>
              <a:rPr lang="en-US" altLang="zh-TW" sz="3200" b="1" dirty="0">
                <a:latin typeface="Times New Roman" panose="02020603050405020304" pitchFamily="18" charset="0"/>
                <a:ea typeface="新細明體" panose="02020500000000000000" pitchFamily="18" charset="-120"/>
                <a:cs typeface="Times New Roman" panose="02020603050405020304" pitchFamily="18" charset="0"/>
              </a:rPr>
              <a:t>(1)</a:t>
            </a:r>
            <a:endParaRPr lang="zh-TW" altLang="en-US" sz="3200" b="1" dirty="0">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5" name="投影片編號版面配置區 4">
            <a:extLst>
              <a:ext uri="{FF2B5EF4-FFF2-40B4-BE49-F238E27FC236}">
                <a16:creationId xmlns:a16="http://schemas.microsoft.com/office/drawing/2014/main" id="{9FD5D18F-D890-4BD9-BD4B-890B0BDB3E40}"/>
              </a:ext>
            </a:extLst>
          </p:cNvPr>
          <p:cNvSpPr>
            <a:spLocks noGrp="1"/>
          </p:cNvSpPr>
          <p:nvPr>
            <p:ph type="sldNum" sz="quarter" idx="12"/>
          </p:nvPr>
        </p:nvSpPr>
        <p:spPr/>
        <p:txBody>
          <a:bodyPr/>
          <a:lstStyle/>
          <a:p>
            <a:fld id="{2EAEFC8C-0C55-4DE7-A849-9265B1C784DF}" type="slidenum">
              <a:rPr lang="zh-TW" altLang="en-US" smtClean="0">
                <a:solidFill>
                  <a:schemeClr val="tx1"/>
                </a:solidFill>
              </a:rPr>
              <a:t>8</a:t>
            </a:fld>
            <a:endParaRPr lang="zh-TW" altLang="en-US" dirty="0">
              <a:solidFill>
                <a:schemeClr val="tx1"/>
              </a:solidFill>
            </a:endParaRPr>
          </a:p>
        </p:txBody>
      </p:sp>
    </p:spTree>
    <p:extLst>
      <p:ext uri="{BB962C8B-B14F-4D97-AF65-F5344CB8AC3E}">
        <p14:creationId xmlns:p14="http://schemas.microsoft.com/office/powerpoint/2010/main" val="196647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extLst>
              <a:ext uri="{FF2B5EF4-FFF2-40B4-BE49-F238E27FC236}">
                <a16:creationId xmlns:a16="http://schemas.microsoft.com/office/drawing/2014/main" id="{1C319081-3666-4C40-8729-4F73C8BF8DB5}"/>
              </a:ext>
            </a:extLst>
          </p:cNvPr>
          <p:cNvSpPr/>
          <p:nvPr/>
        </p:nvSpPr>
        <p:spPr>
          <a:xfrm>
            <a:off x="284084" y="1396469"/>
            <a:ext cx="8602463" cy="4925953"/>
          </a:xfrm>
          <a:prstGeom prst="roundRect">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8" name="图片 17">
            <a:extLst>
              <a:ext uri="{FF2B5EF4-FFF2-40B4-BE49-F238E27FC236}">
                <a16:creationId xmlns:a16="http://schemas.microsoft.com/office/drawing/2014/main" id="{562E8DA1-D52F-C047-AC1E-DB44070317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470" b="32844"/>
          <a:stretch/>
        </p:blipFill>
        <p:spPr>
          <a:xfrm>
            <a:off x="5622070" y="1543634"/>
            <a:ext cx="3248763" cy="2017205"/>
          </a:xfrm>
          <a:prstGeom prst="rect">
            <a:avLst/>
          </a:prstGeom>
        </p:spPr>
      </p:pic>
      <p:grpSp>
        <p:nvGrpSpPr>
          <p:cNvPr id="3" name="群組 2">
            <a:extLst>
              <a:ext uri="{FF2B5EF4-FFF2-40B4-BE49-F238E27FC236}">
                <a16:creationId xmlns:a16="http://schemas.microsoft.com/office/drawing/2014/main" id="{2EACE078-8804-446F-BEC9-5898B8702CB1}"/>
              </a:ext>
            </a:extLst>
          </p:cNvPr>
          <p:cNvGrpSpPr/>
          <p:nvPr/>
        </p:nvGrpSpPr>
        <p:grpSpPr>
          <a:xfrm>
            <a:off x="3188304" y="3555836"/>
            <a:ext cx="3252101" cy="2998677"/>
            <a:chOff x="2386404" y="4262700"/>
            <a:chExt cx="3432526" cy="3107785"/>
          </a:xfrm>
        </p:grpSpPr>
        <p:sp>
          <p:nvSpPr>
            <p:cNvPr id="35" name="十字形 34">
              <a:extLst>
                <a:ext uri="{FF2B5EF4-FFF2-40B4-BE49-F238E27FC236}">
                  <a16:creationId xmlns:a16="http://schemas.microsoft.com/office/drawing/2014/main" id="{F1B7F4A5-E456-42C9-AA16-FD5E3C9CB311}"/>
                </a:ext>
              </a:extLst>
            </p:cNvPr>
            <p:cNvSpPr/>
            <p:nvPr/>
          </p:nvSpPr>
          <p:spPr>
            <a:xfrm rot="2700000">
              <a:off x="2654551" y="4206106"/>
              <a:ext cx="3107785" cy="3220973"/>
            </a:xfrm>
            <a:prstGeom prst="plus">
              <a:avLst>
                <a:gd name="adj" fmla="val 4425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7" name="图片 16">
              <a:extLst>
                <a:ext uri="{FF2B5EF4-FFF2-40B4-BE49-F238E27FC236}">
                  <a16:creationId xmlns:a16="http://schemas.microsoft.com/office/drawing/2014/main" id="{D78F0CCD-4425-C44D-8652-59A03BBD87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989"/>
            <a:stretch/>
          </p:blipFill>
          <p:spPr>
            <a:xfrm>
              <a:off x="2386404" y="4810970"/>
              <a:ext cx="3429003" cy="2086505"/>
            </a:xfrm>
            <a:prstGeom prst="rect">
              <a:avLst/>
            </a:prstGeom>
          </p:spPr>
        </p:pic>
      </p:grpSp>
      <p:grpSp>
        <p:nvGrpSpPr>
          <p:cNvPr id="4" name="群組 3">
            <a:extLst>
              <a:ext uri="{FF2B5EF4-FFF2-40B4-BE49-F238E27FC236}">
                <a16:creationId xmlns:a16="http://schemas.microsoft.com/office/drawing/2014/main" id="{090C10CF-27BE-43F6-A184-0C41FD928AEA}"/>
              </a:ext>
            </a:extLst>
          </p:cNvPr>
          <p:cNvGrpSpPr/>
          <p:nvPr/>
        </p:nvGrpSpPr>
        <p:grpSpPr>
          <a:xfrm rot="21165873">
            <a:off x="455912" y="1200630"/>
            <a:ext cx="3181472" cy="3211644"/>
            <a:chOff x="2407979" y="1075707"/>
            <a:chExt cx="3392195" cy="3105990"/>
          </a:xfrm>
        </p:grpSpPr>
        <p:sp>
          <p:nvSpPr>
            <p:cNvPr id="27" name="十字形 26">
              <a:extLst>
                <a:ext uri="{FF2B5EF4-FFF2-40B4-BE49-F238E27FC236}">
                  <a16:creationId xmlns:a16="http://schemas.microsoft.com/office/drawing/2014/main" id="{64ED97F2-9B9C-E64D-B04F-0A246DECB036}"/>
                </a:ext>
              </a:extLst>
            </p:cNvPr>
            <p:cNvSpPr/>
            <p:nvPr/>
          </p:nvSpPr>
          <p:spPr>
            <a:xfrm rot="2700000">
              <a:off x="2529149" y="982433"/>
              <a:ext cx="3105990" cy="3292537"/>
            </a:xfrm>
            <a:prstGeom prst="plus">
              <a:avLst>
                <a:gd name="adj" fmla="val 4425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30" name="图片 15">
              <a:extLst>
                <a:ext uri="{FF2B5EF4-FFF2-40B4-BE49-F238E27FC236}">
                  <a16:creationId xmlns:a16="http://schemas.microsoft.com/office/drawing/2014/main" id="{4E2A6288-11E0-4CE3-A8EE-92F6A5BA2D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4026"/>
            <a:stretch/>
          </p:blipFill>
          <p:spPr>
            <a:xfrm>
              <a:off x="2407979" y="1442063"/>
              <a:ext cx="3392195" cy="2073493"/>
            </a:xfrm>
            <a:prstGeom prst="rect">
              <a:avLst/>
            </a:prstGeom>
          </p:spPr>
        </p:pic>
      </p:grpSp>
      <p:sp>
        <p:nvSpPr>
          <p:cNvPr id="20" name="文字方塊 19">
            <a:extLst>
              <a:ext uri="{FF2B5EF4-FFF2-40B4-BE49-F238E27FC236}">
                <a16:creationId xmlns:a16="http://schemas.microsoft.com/office/drawing/2014/main" id="{876D8631-98FD-49E6-A1BF-27305F37EB29}"/>
              </a:ext>
            </a:extLst>
          </p:cNvPr>
          <p:cNvSpPr txBox="1"/>
          <p:nvPr/>
        </p:nvSpPr>
        <p:spPr>
          <a:xfrm rot="21094139">
            <a:off x="891866" y="3800651"/>
            <a:ext cx="2903288" cy="923330"/>
          </a:xfrm>
          <a:prstGeom prst="rect">
            <a:avLst/>
          </a:prstGeom>
          <a:noFill/>
          <a:ln>
            <a:noFill/>
          </a:ln>
        </p:spPr>
        <p:txBody>
          <a:bodyPr wrap="square" rtlCol="0">
            <a:spAutoFit/>
          </a:bodyPr>
          <a:lstStyle/>
          <a:p>
            <a:r>
              <a:rPr lang="en-US"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rPr>
              <a:t>Be very alert to friends’ friends! Do not take any suspicion lightly!</a:t>
            </a:r>
            <a:endParaRPr lang="zh-TW" altLang="en-US"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文字方塊 20">
            <a:extLst>
              <a:ext uri="{FF2B5EF4-FFF2-40B4-BE49-F238E27FC236}">
                <a16:creationId xmlns:a16="http://schemas.microsoft.com/office/drawing/2014/main" id="{6D05F184-C29E-4DA3-B508-5061CAD90557}"/>
              </a:ext>
            </a:extLst>
          </p:cNvPr>
          <p:cNvSpPr txBox="1"/>
          <p:nvPr/>
        </p:nvSpPr>
        <p:spPr>
          <a:xfrm>
            <a:off x="939336" y="5099671"/>
            <a:ext cx="2756125" cy="923330"/>
          </a:xfrm>
          <a:prstGeom prst="rect">
            <a:avLst/>
          </a:prstGeom>
          <a:noFill/>
          <a:ln>
            <a:noFill/>
          </a:ln>
        </p:spPr>
        <p:txBody>
          <a:bodyPr wrap="square" rtlCol="0">
            <a:spAutoFit/>
          </a:bodyPr>
          <a:lstStyle/>
          <a:p>
            <a:r>
              <a:rPr lang="en-US"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rPr>
              <a:t>Pay attention to food packaging to avoid falling prey of traps!</a:t>
            </a:r>
            <a:endParaRPr lang="zh-TW" altLang="en-US"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3" name="文字方塊 22">
            <a:extLst>
              <a:ext uri="{FF2B5EF4-FFF2-40B4-BE49-F238E27FC236}">
                <a16:creationId xmlns:a16="http://schemas.microsoft.com/office/drawing/2014/main" id="{B0D0572C-7523-44BF-8128-62013344C652}"/>
              </a:ext>
            </a:extLst>
          </p:cNvPr>
          <p:cNvSpPr txBox="1"/>
          <p:nvPr/>
        </p:nvSpPr>
        <p:spPr>
          <a:xfrm>
            <a:off x="5962272" y="3474107"/>
            <a:ext cx="2832517" cy="923330"/>
          </a:xfrm>
          <a:prstGeom prst="rect">
            <a:avLst/>
          </a:prstGeom>
          <a:noFill/>
          <a:ln>
            <a:noFill/>
          </a:ln>
        </p:spPr>
        <p:txBody>
          <a:bodyPr wrap="square" rtlCol="0">
            <a:spAutoFit/>
          </a:bodyPr>
          <a:lstStyle/>
          <a:p>
            <a:r>
              <a:rPr lang="en-US" altLang="zh-TW"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rPr>
              <a:t>Don’t try dubious goods, candy, coffee packets with strange packaging!</a:t>
            </a:r>
            <a:endParaRPr lang="zh-TW" altLang="en-US" b="1" dirty="0">
              <a:ln w="12700">
                <a:noFill/>
              </a:ln>
              <a:solidFill>
                <a:srgbClr val="DD5751"/>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28" name="图片 3">
            <a:extLst>
              <a:ext uri="{FF2B5EF4-FFF2-40B4-BE49-F238E27FC236}">
                <a16:creationId xmlns:a16="http://schemas.microsoft.com/office/drawing/2014/main" id="{EF1F0665-81BD-4FE7-A3DB-73C81CC6C7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199" y="1654263"/>
            <a:ext cx="1597638" cy="2359476"/>
          </a:xfrm>
          <a:prstGeom prst="rect">
            <a:avLst/>
          </a:prstGeom>
        </p:spPr>
      </p:pic>
      <p:sp>
        <p:nvSpPr>
          <p:cNvPr id="2" name="文字方塊 1">
            <a:extLst>
              <a:ext uri="{FF2B5EF4-FFF2-40B4-BE49-F238E27FC236}">
                <a16:creationId xmlns:a16="http://schemas.microsoft.com/office/drawing/2014/main" id="{BB087AB5-38A3-4EDC-8D02-CA0A84EE7E4C}"/>
              </a:ext>
            </a:extLst>
          </p:cNvPr>
          <p:cNvSpPr txBox="1"/>
          <p:nvPr/>
        </p:nvSpPr>
        <p:spPr>
          <a:xfrm>
            <a:off x="1" y="319252"/>
            <a:ext cx="9143999" cy="1077218"/>
          </a:xfrm>
          <a:prstGeom prst="rect">
            <a:avLst/>
          </a:prstGeom>
          <a:noFill/>
        </p:spPr>
        <p:txBody>
          <a:bodyPr wrap="square" rtlCol="0">
            <a:spAutoFit/>
          </a:bodyPr>
          <a:lstStyle/>
          <a:p>
            <a:pPr algn="ctr"/>
            <a:r>
              <a:rPr lang="en-US" altLang="zh-TW" sz="3200" b="1" dirty="0">
                <a:latin typeface="Arial" panose="020B0604020202020204" pitchFamily="34" charset="0"/>
                <a:ea typeface="新細明體" panose="02020500000000000000" pitchFamily="18" charset="-120"/>
                <a:cs typeface="Arial" panose="020B0604020202020204" pitchFamily="34" charset="0"/>
              </a:rPr>
              <a:t>You can </a:t>
            </a:r>
            <a:r>
              <a:rPr lang="en-US" altLang="zh-TW" sz="3200" b="1" dirty="0">
                <a:solidFill>
                  <a:srgbClr val="FF0000"/>
                </a:solidFill>
                <a:latin typeface="Arial" panose="020B0604020202020204" pitchFamily="34" charset="0"/>
                <a:ea typeface="新細明體" panose="02020500000000000000" pitchFamily="18" charset="-120"/>
                <a:cs typeface="Arial" panose="020B0604020202020204" pitchFamily="34" charset="0"/>
              </a:rPr>
              <a:t>avoid</a:t>
            </a:r>
            <a:r>
              <a:rPr lang="en-US" altLang="zh-TW" sz="3200" b="1" dirty="0">
                <a:latin typeface="Arial" panose="020B0604020202020204" pitchFamily="34" charset="0"/>
                <a:ea typeface="新細明體" panose="02020500000000000000" pitchFamily="18" charset="-120"/>
                <a:cs typeface="Arial" panose="020B0604020202020204" pitchFamily="34" charset="0"/>
              </a:rPr>
              <a:t> the hazards of newly</a:t>
            </a:r>
          </a:p>
          <a:p>
            <a:pPr algn="ctr"/>
            <a:r>
              <a:rPr lang="en-US" altLang="zh-TW" sz="3200" b="1" dirty="0">
                <a:solidFill>
                  <a:srgbClr val="FF0000"/>
                </a:solidFill>
                <a:latin typeface="Arial" panose="020B0604020202020204" pitchFamily="34" charset="0"/>
                <a:cs typeface="Arial" panose="020B0604020202020204" pitchFamily="34" charset="0"/>
              </a:rPr>
              <a:t>emerging drugs</a:t>
            </a:r>
            <a:r>
              <a:rPr lang="zh-TW" altLang="en-US" sz="3200" b="1" dirty="0">
                <a:solidFill>
                  <a:srgbClr val="FF0000"/>
                </a:solidFill>
                <a:latin typeface="Arial" panose="020B0604020202020204" pitchFamily="34" charset="0"/>
                <a:cs typeface="Arial" panose="020B0604020202020204" pitchFamily="34" charset="0"/>
              </a:rPr>
              <a:t> </a:t>
            </a:r>
            <a:r>
              <a:rPr lang="en-US" altLang="zh-TW" sz="3200" b="1" dirty="0">
                <a:latin typeface="Times New Roman" panose="02020603050405020304" pitchFamily="18" charset="0"/>
                <a:cs typeface="Times New Roman" panose="02020603050405020304" pitchFamily="18" charset="0"/>
              </a:rPr>
              <a:t>(2)</a:t>
            </a:r>
            <a:endParaRPr lang="zh-TW" altLang="en-US" sz="3200" b="1" dirty="0">
              <a:latin typeface="Arial" panose="020B0604020202020204" pitchFamily="34" charset="0"/>
              <a:ea typeface="新細明體" panose="02020500000000000000" pitchFamily="18" charset="-120"/>
              <a:cs typeface="Arial" panose="020B0604020202020204" pitchFamily="34" charset="0"/>
            </a:endParaRPr>
          </a:p>
        </p:txBody>
      </p:sp>
      <p:sp>
        <p:nvSpPr>
          <p:cNvPr id="6" name="投影片編號版面配置區 5">
            <a:extLst>
              <a:ext uri="{FF2B5EF4-FFF2-40B4-BE49-F238E27FC236}">
                <a16:creationId xmlns:a16="http://schemas.microsoft.com/office/drawing/2014/main" id="{611F5950-003D-4719-817F-665C0774C485}"/>
              </a:ext>
            </a:extLst>
          </p:cNvPr>
          <p:cNvSpPr>
            <a:spLocks noGrp="1"/>
          </p:cNvSpPr>
          <p:nvPr>
            <p:ph type="sldNum" sz="quarter" idx="12"/>
          </p:nvPr>
        </p:nvSpPr>
        <p:spPr/>
        <p:txBody>
          <a:bodyPr/>
          <a:lstStyle/>
          <a:p>
            <a:fld id="{2EAEFC8C-0C55-4DE7-A849-9265B1C784DF}" type="slidenum">
              <a:rPr lang="zh-TW" altLang="en-US" smtClean="0">
                <a:solidFill>
                  <a:schemeClr val="tx1"/>
                </a:solidFill>
              </a:rPr>
              <a:t>9</a:t>
            </a:fld>
            <a:endParaRPr lang="zh-TW" altLang="en-US" dirty="0">
              <a:solidFill>
                <a:schemeClr val="tx1"/>
              </a:solidFill>
            </a:endParaRPr>
          </a:p>
        </p:txBody>
      </p:sp>
    </p:spTree>
    <p:extLst>
      <p:ext uri="{BB962C8B-B14F-4D97-AF65-F5344CB8AC3E}">
        <p14:creationId xmlns:p14="http://schemas.microsoft.com/office/powerpoint/2010/main" val="263747665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2211</TotalTime>
  <Words>633</Words>
  <Application>Microsoft Office PowerPoint</Application>
  <PresentationFormat>投影片</PresentationFormat>
  <Paragraphs>81</Paragraphs>
  <Slides>10</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10</vt:i4>
      </vt:variant>
    </vt:vector>
  </HeadingPairs>
  <TitlesOfParts>
    <vt:vector size="19" baseType="lpstr">
      <vt:lpstr>Microsoft YaHei</vt:lpstr>
      <vt:lpstr>宋体</vt:lpstr>
      <vt:lpstr>微軟正黑體</vt:lpstr>
      <vt:lpstr>新細明體</vt:lpstr>
      <vt:lpstr>Arial</vt:lpstr>
      <vt:lpstr>Calibri</vt:lpstr>
      <vt:lpstr>Calibri Light</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Computer</dc:creator>
  <cp:lastModifiedBy>林桂枝</cp:lastModifiedBy>
  <cp:revision>158</cp:revision>
  <cp:lastPrinted>2020-03-18T01:53:19Z</cp:lastPrinted>
  <dcterms:created xsi:type="dcterms:W3CDTF">2020-02-03T02:53:23Z</dcterms:created>
  <dcterms:modified xsi:type="dcterms:W3CDTF">2021-07-27T09:00:57Z</dcterms:modified>
</cp:coreProperties>
</file>